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81" r:id="rId4"/>
    <p:sldId id="283" r:id="rId5"/>
    <p:sldId id="282" r:id="rId6"/>
    <p:sldId id="284" r:id="rId7"/>
    <p:sldId id="272" r:id="rId8"/>
    <p:sldId id="273" r:id="rId9"/>
    <p:sldId id="276" r:id="rId10"/>
    <p:sldId id="274" r:id="rId11"/>
    <p:sldId id="275" r:id="rId12"/>
    <p:sldId id="277" r:id="rId13"/>
    <p:sldId id="278" r:id="rId14"/>
    <p:sldId id="270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47E08-E342-4490-A469-0614F7597116}" v="261" dt="2026-02-12T21:24:30.074"/>
    <p1510:client id="{ABCAEAB0-6CE2-1D46-A90D-AF5415240192}" v="1402" dt="2026-02-12T20:15:23.29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202020"/>
        </a:fontRef>
        <a:srgbClr val="2020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ACA"/>
          </a:solidFill>
        </a:fill>
      </a:tcStyle>
    </a:wholeTbl>
    <a:band2H>
      <a:tcTxStyle/>
      <a:tcStyle>
        <a:tcBdr/>
        <a:fill>
          <a:solidFill>
            <a:srgbClr val="F5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202020"/>
        </a:fontRef>
        <a:srgbClr val="2020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CACA"/>
          </a:solidFill>
        </a:fill>
      </a:tcStyle>
    </a:wholeTbl>
    <a:band2H>
      <a:tcTxStyle/>
      <a:tcStyle>
        <a:tcBdr/>
        <a:fill>
          <a:solidFill>
            <a:srgbClr val="EF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202020"/>
        </a:fontRef>
        <a:srgbClr val="2020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2"/>
          </a:solidFill>
        </a:fill>
      </a:tcStyle>
    </a:wholeTbl>
    <a:band2H>
      <a:tcTxStyle/>
      <a:tcStyle>
        <a:tcBdr/>
        <a:fill>
          <a:solidFill>
            <a:srgbClr val="F1F1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202020"/>
        </a:fontRef>
        <a:srgbClr val="2020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02020"/>
        </a:fontRef>
        <a:srgbClr val="2020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2020"/>
              </a:solidFill>
              <a:prstDash val="solid"/>
              <a:round/>
            </a:ln>
          </a:top>
          <a:bottom>
            <a:ln w="25400" cap="flat">
              <a:solidFill>
                <a:srgbClr val="20202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2020"/>
              </a:solidFill>
              <a:prstDash val="solid"/>
              <a:round/>
            </a:ln>
          </a:top>
          <a:bottom>
            <a:ln w="25400" cap="flat">
              <a:solidFill>
                <a:srgbClr val="20202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202020"/>
        </a:fontRef>
        <a:srgbClr val="2020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202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202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202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02020"/>
        </a:fontRef>
        <a:srgbClr val="202020"/>
      </a:tcTxStyle>
      <a:tcStyle>
        <a:tcBdr>
          <a:left>
            <a:ln w="12700" cap="flat">
              <a:solidFill>
                <a:srgbClr val="202020"/>
              </a:solidFill>
              <a:prstDash val="solid"/>
              <a:round/>
            </a:ln>
          </a:left>
          <a:right>
            <a:ln w="12700" cap="flat">
              <a:solidFill>
                <a:srgbClr val="202020"/>
              </a:solidFill>
              <a:prstDash val="solid"/>
              <a:round/>
            </a:ln>
          </a:right>
          <a:top>
            <a:ln w="12700" cap="flat">
              <a:solidFill>
                <a:srgbClr val="202020"/>
              </a:solidFill>
              <a:prstDash val="solid"/>
              <a:round/>
            </a:ln>
          </a:top>
          <a:bottom>
            <a:ln w="12700" cap="flat">
              <a:solidFill>
                <a:srgbClr val="202020"/>
              </a:solidFill>
              <a:prstDash val="solid"/>
              <a:round/>
            </a:ln>
          </a:bottom>
          <a:insideH>
            <a:ln w="12700" cap="flat">
              <a:solidFill>
                <a:srgbClr val="202020"/>
              </a:solidFill>
              <a:prstDash val="solid"/>
              <a:round/>
            </a:ln>
          </a:insideH>
          <a:insideV>
            <a:ln w="12700" cap="flat">
              <a:solidFill>
                <a:srgbClr val="202020"/>
              </a:solidFill>
              <a:prstDash val="solid"/>
              <a:round/>
            </a:ln>
          </a:insideV>
        </a:tcBdr>
        <a:fill>
          <a:solidFill>
            <a:srgbClr val="20202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202020"/>
        </a:fontRef>
        <a:srgbClr val="202020"/>
      </a:tcTxStyle>
      <a:tcStyle>
        <a:tcBdr>
          <a:left>
            <a:ln w="12700" cap="flat">
              <a:solidFill>
                <a:srgbClr val="202020"/>
              </a:solidFill>
              <a:prstDash val="solid"/>
              <a:round/>
            </a:ln>
          </a:left>
          <a:right>
            <a:ln w="12700" cap="flat">
              <a:solidFill>
                <a:srgbClr val="202020"/>
              </a:solidFill>
              <a:prstDash val="solid"/>
              <a:round/>
            </a:ln>
          </a:right>
          <a:top>
            <a:ln w="12700" cap="flat">
              <a:solidFill>
                <a:srgbClr val="202020"/>
              </a:solidFill>
              <a:prstDash val="solid"/>
              <a:round/>
            </a:ln>
          </a:top>
          <a:bottom>
            <a:ln w="12700" cap="flat">
              <a:solidFill>
                <a:srgbClr val="202020"/>
              </a:solidFill>
              <a:prstDash val="solid"/>
              <a:round/>
            </a:ln>
          </a:bottom>
          <a:insideH>
            <a:ln w="12700" cap="flat">
              <a:solidFill>
                <a:srgbClr val="202020"/>
              </a:solidFill>
              <a:prstDash val="solid"/>
              <a:round/>
            </a:ln>
          </a:insideH>
          <a:insideV>
            <a:ln w="12700" cap="flat">
              <a:solidFill>
                <a:srgbClr val="202020"/>
              </a:solidFill>
              <a:prstDash val="solid"/>
              <a:round/>
            </a:ln>
          </a:insideV>
        </a:tcBdr>
        <a:fill>
          <a:solidFill>
            <a:srgbClr val="202020">
              <a:alpha val="20000"/>
            </a:srgbClr>
          </a:solidFill>
        </a:fill>
      </a:tcStyle>
    </a:firstCol>
    <a:lastRow>
      <a:tcTxStyle b="on" i="off">
        <a:fontRef idx="minor">
          <a:srgbClr val="202020"/>
        </a:fontRef>
        <a:srgbClr val="202020"/>
      </a:tcTxStyle>
      <a:tcStyle>
        <a:tcBdr>
          <a:left>
            <a:ln w="12700" cap="flat">
              <a:solidFill>
                <a:srgbClr val="202020"/>
              </a:solidFill>
              <a:prstDash val="solid"/>
              <a:round/>
            </a:ln>
          </a:left>
          <a:right>
            <a:ln w="12700" cap="flat">
              <a:solidFill>
                <a:srgbClr val="202020"/>
              </a:solidFill>
              <a:prstDash val="solid"/>
              <a:round/>
            </a:ln>
          </a:right>
          <a:top>
            <a:ln w="50800" cap="flat">
              <a:solidFill>
                <a:srgbClr val="202020"/>
              </a:solidFill>
              <a:prstDash val="solid"/>
              <a:round/>
            </a:ln>
          </a:top>
          <a:bottom>
            <a:ln w="12700" cap="flat">
              <a:solidFill>
                <a:srgbClr val="202020"/>
              </a:solidFill>
              <a:prstDash val="solid"/>
              <a:round/>
            </a:ln>
          </a:bottom>
          <a:insideH>
            <a:ln w="12700" cap="flat">
              <a:solidFill>
                <a:srgbClr val="202020"/>
              </a:solidFill>
              <a:prstDash val="solid"/>
              <a:round/>
            </a:ln>
          </a:insideH>
          <a:insideV>
            <a:ln w="12700" cap="flat">
              <a:solidFill>
                <a:srgbClr val="20202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202020"/>
        </a:fontRef>
        <a:srgbClr val="202020"/>
      </a:tcTxStyle>
      <a:tcStyle>
        <a:tcBdr>
          <a:left>
            <a:ln w="12700" cap="flat">
              <a:solidFill>
                <a:srgbClr val="202020"/>
              </a:solidFill>
              <a:prstDash val="solid"/>
              <a:round/>
            </a:ln>
          </a:left>
          <a:right>
            <a:ln w="12700" cap="flat">
              <a:solidFill>
                <a:srgbClr val="202020"/>
              </a:solidFill>
              <a:prstDash val="solid"/>
              <a:round/>
            </a:ln>
          </a:right>
          <a:top>
            <a:ln w="12700" cap="flat">
              <a:solidFill>
                <a:srgbClr val="202020"/>
              </a:solidFill>
              <a:prstDash val="solid"/>
              <a:round/>
            </a:ln>
          </a:top>
          <a:bottom>
            <a:ln w="25400" cap="flat">
              <a:solidFill>
                <a:srgbClr val="202020"/>
              </a:solidFill>
              <a:prstDash val="solid"/>
              <a:round/>
            </a:ln>
          </a:bottom>
          <a:insideH>
            <a:ln w="12700" cap="flat">
              <a:solidFill>
                <a:srgbClr val="202020"/>
              </a:solidFill>
              <a:prstDash val="solid"/>
              <a:round/>
            </a:ln>
          </a:insideH>
          <a:insideV>
            <a:ln w="12700" cap="flat">
              <a:solidFill>
                <a:srgbClr val="20202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80" autoAdjust="0"/>
  </p:normalViewPr>
  <p:slideViewPr>
    <p:cSldViewPr snapToGrid="0">
      <p:cViewPr varScale="1">
        <p:scale>
          <a:sx n="124" d="100"/>
          <a:sy n="124" d="100"/>
        </p:scale>
        <p:origin x="16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xiao Liang" userId="04ec77ca-9d0d-4ed4-a3d9-eee20a19a566" providerId="ADAL" clId="{EC9FD90B-1404-5CFC-9AA4-8A7B26A2FE93}"/>
    <pc:docChg chg="undo custSel addSld delSld modSld">
      <pc:chgData name="Shixiao Liang" userId="04ec77ca-9d0d-4ed4-a3d9-eee20a19a566" providerId="ADAL" clId="{EC9FD90B-1404-5CFC-9AA4-8A7B26A2FE93}" dt="2026-02-12T20:15:23.292" v="2362" actId="20577"/>
      <pc:docMkLst>
        <pc:docMk/>
      </pc:docMkLst>
      <pc:sldChg chg="addSp delSp modSp mod">
        <pc:chgData name="Shixiao Liang" userId="04ec77ca-9d0d-4ed4-a3d9-eee20a19a566" providerId="ADAL" clId="{EC9FD90B-1404-5CFC-9AA4-8A7B26A2FE93}" dt="2026-02-12T16:21:24.933" v="517" actId="20577"/>
        <pc:sldMkLst>
          <pc:docMk/>
          <pc:sldMk cId="0" sldId="256"/>
        </pc:sldMkLst>
        <pc:spChg chg="mod">
          <ac:chgData name="Shixiao Liang" userId="04ec77ca-9d0d-4ed4-a3d9-eee20a19a566" providerId="ADAL" clId="{EC9FD90B-1404-5CFC-9AA4-8A7B26A2FE93}" dt="2026-02-12T05:02:17.989" v="20" actId="20577"/>
          <ac:spMkLst>
            <pc:docMk/>
            <pc:sldMk cId="0" sldId="256"/>
            <ac:spMk id="2" creationId="{1FCBF46C-6FFF-E570-8009-65EA84571EA0}"/>
          </ac:spMkLst>
        </pc:spChg>
        <pc:spChg chg="del">
          <ac:chgData name="Shixiao Liang" userId="04ec77ca-9d0d-4ed4-a3d9-eee20a19a566" providerId="ADAL" clId="{EC9FD90B-1404-5CFC-9AA4-8A7B26A2FE93}" dt="2026-02-12T05:02:08.614" v="0" actId="478"/>
          <ac:spMkLst>
            <pc:docMk/>
            <pc:sldMk cId="0" sldId="256"/>
            <ac:spMk id="3" creationId="{43CAC2A7-AD0D-E988-109E-F7B3D7D73829}"/>
          </ac:spMkLst>
        </pc:spChg>
        <pc:spChg chg="mod">
          <ac:chgData name="Shixiao Liang" userId="04ec77ca-9d0d-4ed4-a3d9-eee20a19a566" providerId="ADAL" clId="{EC9FD90B-1404-5CFC-9AA4-8A7B26A2FE93}" dt="2026-02-12T16:21:24.933" v="517" actId="20577"/>
          <ac:spMkLst>
            <pc:docMk/>
            <pc:sldMk cId="0" sldId="256"/>
            <ac:spMk id="4" creationId="{F404AEB0-42BC-4984-A51D-C642DB88FA25}"/>
          </ac:spMkLst>
        </pc:spChg>
        <pc:spChg chg="add del mod">
          <ac:chgData name="Shixiao Liang" userId="04ec77ca-9d0d-4ed4-a3d9-eee20a19a566" providerId="ADAL" clId="{EC9FD90B-1404-5CFC-9AA4-8A7B26A2FE93}" dt="2026-02-12T05:05:08.883" v="49"/>
          <ac:spMkLst>
            <pc:docMk/>
            <pc:sldMk cId="0" sldId="256"/>
            <ac:spMk id="5" creationId="{3D76EF0A-F747-0C1B-35A0-C7B66AFF4517}"/>
          </ac:spMkLst>
        </pc:spChg>
        <pc:spChg chg="add mod">
          <ac:chgData name="Shixiao Liang" userId="04ec77ca-9d0d-4ed4-a3d9-eee20a19a566" providerId="ADAL" clId="{EC9FD90B-1404-5CFC-9AA4-8A7B26A2FE93}" dt="2026-02-12T05:06:26.567" v="115" actId="20577"/>
          <ac:spMkLst>
            <pc:docMk/>
            <pc:sldMk cId="0" sldId="256"/>
            <ac:spMk id="6" creationId="{B58B96DF-86C4-2FDF-95B7-4802A43BA9BF}"/>
          </ac:spMkLst>
        </pc:spChg>
      </pc:sldChg>
      <pc:sldChg chg="addSp delSp modSp new mod modAnim">
        <pc:chgData name="Shixiao Liang" userId="04ec77ca-9d0d-4ed4-a3d9-eee20a19a566" providerId="ADAL" clId="{EC9FD90B-1404-5CFC-9AA4-8A7B26A2FE93}" dt="2026-02-12T17:30:49.897" v="876" actId="478"/>
        <pc:sldMkLst>
          <pc:docMk/>
          <pc:sldMk cId="1511425541" sldId="271"/>
        </pc:sldMkLst>
        <pc:spChg chg="add del mod">
          <ac:chgData name="Shixiao Liang" userId="04ec77ca-9d0d-4ed4-a3d9-eee20a19a566" providerId="ADAL" clId="{EC9FD90B-1404-5CFC-9AA4-8A7B26A2FE93}" dt="2026-02-12T05:14:01.119" v="227" actId="1076"/>
          <ac:spMkLst>
            <pc:docMk/>
            <pc:sldMk cId="1511425541" sldId="271"/>
            <ac:spMk id="2" creationId="{0F2EBA58-EE60-4F0C-0FC4-6E94CCA27303}"/>
          </ac:spMkLst>
        </pc:spChg>
        <pc:spChg chg="del">
          <ac:chgData name="Shixiao Liang" userId="04ec77ca-9d0d-4ed4-a3d9-eee20a19a566" providerId="ADAL" clId="{EC9FD90B-1404-5CFC-9AA4-8A7B26A2FE93}" dt="2026-02-12T05:14:23.492" v="234" actId="478"/>
          <ac:spMkLst>
            <pc:docMk/>
            <pc:sldMk cId="1511425541" sldId="271"/>
            <ac:spMk id="3" creationId="{4E8BEF6F-68C4-E5DC-2362-54F6D7C99DE4}"/>
          </ac:spMkLst>
        </pc:spChg>
        <pc:spChg chg="add mod">
          <ac:chgData name="Shixiao Liang" userId="04ec77ca-9d0d-4ed4-a3d9-eee20a19a566" providerId="ADAL" clId="{EC9FD90B-1404-5CFC-9AA4-8A7B26A2FE93}" dt="2026-02-12T17:27:05.035" v="874" actId="20577"/>
          <ac:spMkLst>
            <pc:docMk/>
            <pc:sldMk cId="1511425541" sldId="271"/>
            <ac:spMk id="3" creationId="{F1E3FD12-CA87-E8FF-1882-0BC29521D1F3}"/>
          </ac:spMkLst>
        </pc:spChg>
        <pc:spChg chg="add mod">
          <ac:chgData name="Shixiao Liang" userId="04ec77ca-9d0d-4ed4-a3d9-eee20a19a566" providerId="ADAL" clId="{EC9FD90B-1404-5CFC-9AA4-8A7B26A2FE93}" dt="2026-02-12T05:05:37.433" v="54" actId="767"/>
          <ac:spMkLst>
            <pc:docMk/>
            <pc:sldMk cId="1511425541" sldId="271"/>
            <ac:spMk id="4" creationId="{EA4BA7B1-7069-77E1-74B3-EBAE89ACCC36}"/>
          </ac:spMkLst>
        </pc:spChg>
        <pc:spChg chg="add mod">
          <ac:chgData name="Shixiao Liang" userId="04ec77ca-9d0d-4ed4-a3d9-eee20a19a566" providerId="ADAL" clId="{EC9FD90B-1404-5CFC-9AA4-8A7B26A2FE93}" dt="2026-02-12T05:08:08.852" v="186" actId="1076"/>
          <ac:spMkLst>
            <pc:docMk/>
            <pc:sldMk cId="1511425541" sldId="271"/>
            <ac:spMk id="5" creationId="{DDE2A6BC-DA61-A673-B06A-58136BCE675D}"/>
          </ac:spMkLst>
        </pc:spChg>
        <pc:spChg chg="add mod">
          <ac:chgData name="Shixiao Liang" userId="04ec77ca-9d0d-4ed4-a3d9-eee20a19a566" providerId="ADAL" clId="{EC9FD90B-1404-5CFC-9AA4-8A7B26A2FE93}" dt="2026-02-12T17:08:42.217" v="839" actId="1076"/>
          <ac:spMkLst>
            <pc:docMk/>
            <pc:sldMk cId="1511425541" sldId="271"/>
            <ac:spMk id="6" creationId="{2B159263-B601-FA1F-D23B-D935262904F9}"/>
          </ac:spMkLst>
        </pc:spChg>
        <pc:spChg chg="add del mod">
          <ac:chgData name="Shixiao Liang" userId="04ec77ca-9d0d-4ed4-a3d9-eee20a19a566" providerId="ADAL" clId="{EC9FD90B-1404-5CFC-9AA4-8A7B26A2FE93}" dt="2026-02-12T17:08:20.584" v="837" actId="478"/>
          <ac:spMkLst>
            <pc:docMk/>
            <pc:sldMk cId="1511425541" sldId="271"/>
            <ac:spMk id="7" creationId="{51AE4A05-1D26-A259-7447-36BF8DFE7793}"/>
          </ac:spMkLst>
        </pc:spChg>
        <pc:spChg chg="add del mod">
          <ac:chgData name="Shixiao Liang" userId="04ec77ca-9d0d-4ed4-a3d9-eee20a19a566" providerId="ADAL" clId="{EC9FD90B-1404-5CFC-9AA4-8A7B26A2FE93}" dt="2026-02-12T17:08:20.584" v="837" actId="478"/>
          <ac:spMkLst>
            <pc:docMk/>
            <pc:sldMk cId="1511425541" sldId="271"/>
            <ac:spMk id="8" creationId="{7F0777A3-C7AC-8B02-80BA-5EA96BF5E613}"/>
          </ac:spMkLst>
        </pc:spChg>
        <pc:spChg chg="add del mod">
          <ac:chgData name="Shixiao Liang" userId="04ec77ca-9d0d-4ed4-a3d9-eee20a19a566" providerId="ADAL" clId="{EC9FD90B-1404-5CFC-9AA4-8A7B26A2FE93}" dt="2026-02-12T05:13:24.230" v="218" actId="478"/>
          <ac:spMkLst>
            <pc:docMk/>
            <pc:sldMk cId="1511425541" sldId="271"/>
            <ac:spMk id="20" creationId="{1C8FD3F1-A2AE-A10A-AD14-F7F1F1F4A76F}"/>
          </ac:spMkLst>
        </pc:spChg>
        <pc:picChg chg="add del mod">
          <ac:chgData name="Shixiao Liang" userId="04ec77ca-9d0d-4ed4-a3d9-eee20a19a566" providerId="ADAL" clId="{EC9FD90B-1404-5CFC-9AA4-8A7B26A2FE93}" dt="2026-02-12T17:30:49.897" v="876" actId="478"/>
          <ac:picMkLst>
            <pc:docMk/>
            <pc:sldMk cId="1511425541" sldId="271"/>
            <ac:picMk id="9" creationId="{C73D2CA0-B2DF-B6B4-0138-DAE065A83EFB}"/>
          </ac:picMkLst>
        </pc:picChg>
        <pc:picChg chg="mod">
          <ac:chgData name="Shixiao Liang" userId="04ec77ca-9d0d-4ed4-a3d9-eee20a19a566" providerId="ADAL" clId="{EC9FD90B-1404-5CFC-9AA4-8A7B26A2FE93}" dt="2026-02-12T05:14:54.020" v="242" actId="1076"/>
          <ac:picMkLst>
            <pc:docMk/>
            <pc:sldMk cId="1511425541" sldId="271"/>
            <ac:picMk id="10" creationId="{C903875E-3A35-6596-533A-F3CA4FB9284B}"/>
          </ac:picMkLst>
        </pc:picChg>
        <pc:picChg chg="mod">
          <ac:chgData name="Shixiao Liang" userId="04ec77ca-9d0d-4ed4-a3d9-eee20a19a566" providerId="ADAL" clId="{EC9FD90B-1404-5CFC-9AA4-8A7B26A2FE93}" dt="2026-02-12T05:14:54.020" v="242" actId="1076"/>
          <ac:picMkLst>
            <pc:docMk/>
            <pc:sldMk cId="1511425541" sldId="271"/>
            <ac:picMk id="11" creationId="{EB3E830C-2B02-AA1D-FEF9-DA0F3FDDA17A}"/>
          </ac:picMkLst>
        </pc:picChg>
        <pc:picChg chg="mod">
          <ac:chgData name="Shixiao Liang" userId="04ec77ca-9d0d-4ed4-a3d9-eee20a19a566" providerId="ADAL" clId="{EC9FD90B-1404-5CFC-9AA4-8A7B26A2FE93}" dt="2026-02-12T05:14:54.020" v="242" actId="1076"/>
          <ac:picMkLst>
            <pc:docMk/>
            <pc:sldMk cId="1511425541" sldId="271"/>
            <ac:picMk id="12" creationId="{372B3DB0-DF5B-B31D-C148-19D78015FAE0}"/>
          </ac:picMkLst>
        </pc:picChg>
        <pc:picChg chg="mod">
          <ac:chgData name="Shixiao Liang" userId="04ec77ca-9d0d-4ed4-a3d9-eee20a19a566" providerId="ADAL" clId="{EC9FD90B-1404-5CFC-9AA4-8A7B26A2FE93}" dt="2026-02-12T05:14:54.020" v="242" actId="1076"/>
          <ac:picMkLst>
            <pc:docMk/>
            <pc:sldMk cId="1511425541" sldId="271"/>
            <ac:picMk id="13" creationId="{E4759E18-D2CE-1554-8E6A-CA7E0D23DCD1}"/>
          </ac:picMkLst>
        </pc:picChg>
        <pc:picChg chg="mod">
          <ac:chgData name="Shixiao Liang" userId="04ec77ca-9d0d-4ed4-a3d9-eee20a19a566" providerId="ADAL" clId="{EC9FD90B-1404-5CFC-9AA4-8A7B26A2FE93}" dt="2026-02-12T05:14:54.020" v="242" actId="1076"/>
          <ac:picMkLst>
            <pc:docMk/>
            <pc:sldMk cId="1511425541" sldId="271"/>
            <ac:picMk id="14" creationId="{B97D5FE5-0AA8-A1D9-0819-180F720D47C0}"/>
          </ac:picMkLst>
        </pc:picChg>
        <pc:picChg chg="mod">
          <ac:chgData name="Shixiao Liang" userId="04ec77ca-9d0d-4ed4-a3d9-eee20a19a566" providerId="ADAL" clId="{EC9FD90B-1404-5CFC-9AA4-8A7B26A2FE93}" dt="2026-02-12T05:14:54.020" v="242" actId="1076"/>
          <ac:picMkLst>
            <pc:docMk/>
            <pc:sldMk cId="1511425541" sldId="271"/>
            <ac:picMk id="15" creationId="{A10A5499-58E3-BB7B-7F6E-48D6A464ED4F}"/>
          </ac:picMkLst>
        </pc:picChg>
        <pc:picChg chg="mod">
          <ac:chgData name="Shixiao Liang" userId="04ec77ca-9d0d-4ed4-a3d9-eee20a19a566" providerId="ADAL" clId="{EC9FD90B-1404-5CFC-9AA4-8A7B26A2FE93}" dt="2026-02-12T05:14:54.020" v="242" actId="1076"/>
          <ac:picMkLst>
            <pc:docMk/>
            <pc:sldMk cId="1511425541" sldId="271"/>
            <ac:picMk id="16" creationId="{0436FC12-3B33-22DA-790E-0EAC6A367289}"/>
          </ac:picMkLst>
        </pc:picChg>
        <pc:picChg chg="mod">
          <ac:chgData name="Shixiao Liang" userId="04ec77ca-9d0d-4ed4-a3d9-eee20a19a566" providerId="ADAL" clId="{EC9FD90B-1404-5CFC-9AA4-8A7B26A2FE93}" dt="2026-02-12T05:14:54.020" v="242" actId="1076"/>
          <ac:picMkLst>
            <pc:docMk/>
            <pc:sldMk cId="1511425541" sldId="271"/>
            <ac:picMk id="17" creationId="{16C45BFF-C054-B46C-0241-D3E6F72E664C}"/>
          </ac:picMkLst>
        </pc:picChg>
        <pc:picChg chg="mod">
          <ac:chgData name="Shixiao Liang" userId="04ec77ca-9d0d-4ed4-a3d9-eee20a19a566" providerId="ADAL" clId="{EC9FD90B-1404-5CFC-9AA4-8A7B26A2FE93}" dt="2026-02-12T05:14:54.020" v="242" actId="1076"/>
          <ac:picMkLst>
            <pc:docMk/>
            <pc:sldMk cId="1511425541" sldId="271"/>
            <ac:picMk id="18" creationId="{132DA769-2ABB-AA7D-DDF4-6972598A6FC3}"/>
          </ac:picMkLst>
        </pc:picChg>
        <pc:picChg chg="mod">
          <ac:chgData name="Shixiao Liang" userId="04ec77ca-9d0d-4ed4-a3d9-eee20a19a566" providerId="ADAL" clId="{EC9FD90B-1404-5CFC-9AA4-8A7B26A2FE93}" dt="2026-02-12T05:14:54.020" v="242" actId="1076"/>
          <ac:picMkLst>
            <pc:docMk/>
            <pc:sldMk cId="1511425541" sldId="271"/>
            <ac:picMk id="19" creationId="{DCEAA494-E77D-700B-443E-C132DD34D191}"/>
          </ac:picMkLst>
        </pc:picChg>
        <pc:picChg chg="del mod">
          <ac:chgData name="Shixiao Liang" userId="04ec77ca-9d0d-4ed4-a3d9-eee20a19a566" providerId="ADAL" clId="{EC9FD90B-1404-5CFC-9AA4-8A7B26A2FE93}" dt="2026-02-12T17:08:20.584" v="837" actId="478"/>
          <ac:picMkLst>
            <pc:docMk/>
            <pc:sldMk cId="1511425541" sldId="271"/>
            <ac:picMk id="21" creationId="{1289D203-0FAC-7675-3EAB-8D0F971B5E5A}"/>
          </ac:picMkLst>
        </pc:picChg>
        <pc:picChg chg="add del mod">
          <ac:chgData name="Shixiao Liang" userId="04ec77ca-9d0d-4ed4-a3d9-eee20a19a566" providerId="ADAL" clId="{EC9FD90B-1404-5CFC-9AA4-8A7B26A2FE93}" dt="2026-02-12T17:08:20.584" v="837" actId="478"/>
          <ac:picMkLst>
            <pc:docMk/>
            <pc:sldMk cId="1511425541" sldId="271"/>
            <ac:picMk id="1026" creationId="{62FD8031-6AD6-44AC-8400-BDBE000BE1B2}"/>
          </ac:picMkLst>
        </pc:picChg>
      </pc:sldChg>
      <pc:sldChg chg="addSp delSp modSp new mod">
        <pc:chgData name="Shixiao Liang" userId="04ec77ca-9d0d-4ed4-a3d9-eee20a19a566" providerId="ADAL" clId="{EC9FD90B-1404-5CFC-9AA4-8A7B26A2FE93}" dt="2026-02-12T15:52:00.158" v="326" actId="1076"/>
        <pc:sldMkLst>
          <pc:docMk/>
          <pc:sldMk cId="1466347230" sldId="272"/>
        </pc:sldMkLst>
        <pc:spChg chg="del mod">
          <ac:chgData name="Shixiao Liang" userId="04ec77ca-9d0d-4ed4-a3d9-eee20a19a566" providerId="ADAL" clId="{EC9FD90B-1404-5CFC-9AA4-8A7B26A2FE93}" dt="2026-02-12T15:36:24.662" v="252" actId="478"/>
          <ac:spMkLst>
            <pc:docMk/>
            <pc:sldMk cId="1466347230" sldId="272"/>
            <ac:spMk id="2" creationId="{B8B36C25-8A3E-1651-4432-5525D12ADEB6}"/>
          </ac:spMkLst>
        </pc:spChg>
        <pc:spChg chg="mod">
          <ac:chgData name="Shixiao Liang" userId="04ec77ca-9d0d-4ed4-a3d9-eee20a19a566" providerId="ADAL" clId="{EC9FD90B-1404-5CFC-9AA4-8A7B26A2FE93}" dt="2026-02-12T15:52:00.158" v="326" actId="1076"/>
          <ac:spMkLst>
            <pc:docMk/>
            <pc:sldMk cId="1466347230" sldId="272"/>
            <ac:spMk id="21" creationId="{88999EE6-B761-9E93-07D2-9A4852F9FE5C}"/>
          </ac:spMkLst>
        </pc:spChg>
        <pc:spChg chg="mod">
          <ac:chgData name="Shixiao Liang" userId="04ec77ca-9d0d-4ed4-a3d9-eee20a19a566" providerId="ADAL" clId="{EC9FD90B-1404-5CFC-9AA4-8A7B26A2FE93}" dt="2026-02-12T15:51:57.421" v="325" actId="1076"/>
          <ac:spMkLst>
            <pc:docMk/>
            <pc:sldMk cId="1466347230" sldId="272"/>
            <ac:spMk id="23" creationId="{ED3B63B2-DE2D-9045-7C4A-1D616D485B98}"/>
          </ac:spMkLst>
        </pc:spChg>
        <pc:picChg chg="add mod">
          <ac:chgData name="Shixiao Liang" userId="04ec77ca-9d0d-4ed4-a3d9-eee20a19a566" providerId="ADAL" clId="{EC9FD90B-1404-5CFC-9AA4-8A7B26A2FE93}" dt="2026-02-12T15:36:26.801" v="253" actId="1076"/>
          <ac:picMkLst>
            <pc:docMk/>
            <pc:sldMk cId="1466347230" sldId="272"/>
            <ac:picMk id="5" creationId="{EB3EC608-8C84-9173-A212-7D480BA9BCA1}"/>
          </ac:picMkLst>
        </pc:picChg>
      </pc:sldChg>
      <pc:sldChg chg="addSp delSp modSp new del mod">
        <pc:chgData name="Shixiao Liang" userId="04ec77ca-9d0d-4ed4-a3d9-eee20a19a566" providerId="ADAL" clId="{EC9FD90B-1404-5CFC-9AA4-8A7B26A2FE93}" dt="2026-02-12T16:20:14.605" v="484" actId="2696"/>
        <pc:sldMkLst>
          <pc:docMk/>
          <pc:sldMk cId="4130285787" sldId="280"/>
        </pc:sldMkLst>
        <pc:spChg chg="mod">
          <ac:chgData name="Shixiao Liang" userId="04ec77ca-9d0d-4ed4-a3d9-eee20a19a566" providerId="ADAL" clId="{EC9FD90B-1404-5CFC-9AA4-8A7B26A2FE93}" dt="2026-02-12T15:37:18.761" v="266" actId="20577"/>
          <ac:spMkLst>
            <pc:docMk/>
            <pc:sldMk cId="4130285787" sldId="280"/>
            <ac:spMk id="2" creationId="{A59B6DC2-A76B-22CA-F370-87A2231A9701}"/>
          </ac:spMkLst>
        </pc:spChg>
        <pc:spChg chg="mod">
          <ac:chgData name="Shixiao Liang" userId="04ec77ca-9d0d-4ed4-a3d9-eee20a19a566" providerId="ADAL" clId="{EC9FD90B-1404-5CFC-9AA4-8A7B26A2FE93}" dt="2026-02-12T16:04:13.314" v="394"/>
          <ac:spMkLst>
            <pc:docMk/>
            <pc:sldMk cId="4130285787" sldId="280"/>
            <ac:spMk id="3" creationId="{ECC0D0AE-A2A9-BFEA-5390-7265BBF6A8E9}"/>
          </ac:spMkLst>
        </pc:spChg>
        <pc:spChg chg="add del">
          <ac:chgData name="Shixiao Liang" userId="04ec77ca-9d0d-4ed4-a3d9-eee20a19a566" providerId="ADAL" clId="{EC9FD90B-1404-5CFC-9AA4-8A7B26A2FE93}" dt="2026-02-12T15:38:16.029" v="274" actId="478"/>
          <ac:spMkLst>
            <pc:docMk/>
            <pc:sldMk cId="4130285787" sldId="280"/>
            <ac:spMk id="7" creationId="{2EE4D766-0668-4D8A-5BFC-F5F801F6B559}"/>
          </ac:spMkLst>
        </pc:spChg>
        <pc:spChg chg="add mod">
          <ac:chgData name="Shixiao Liang" userId="04ec77ca-9d0d-4ed4-a3d9-eee20a19a566" providerId="ADAL" clId="{EC9FD90B-1404-5CFC-9AA4-8A7B26A2FE93}" dt="2026-02-12T15:53:45.225" v="327" actId="1076"/>
          <ac:spMkLst>
            <pc:docMk/>
            <pc:sldMk cId="4130285787" sldId="280"/>
            <ac:spMk id="12" creationId="{FF7799B9-3201-B9DF-7F41-3CCF299B06A9}"/>
          </ac:spMkLst>
        </pc:spChg>
        <pc:spChg chg="add del mod">
          <ac:chgData name="Shixiao Liang" userId="04ec77ca-9d0d-4ed4-a3d9-eee20a19a566" providerId="ADAL" clId="{EC9FD90B-1404-5CFC-9AA4-8A7B26A2FE93}" dt="2026-02-12T16:15:20.676" v="399"/>
          <ac:spMkLst>
            <pc:docMk/>
            <pc:sldMk cId="4130285787" sldId="280"/>
            <ac:spMk id="13" creationId="{9D7822B6-34E8-058D-7981-A48A40B26098}"/>
          </ac:spMkLst>
        </pc:spChg>
        <pc:picChg chg="add mod">
          <ac:chgData name="Shixiao Liang" userId="04ec77ca-9d0d-4ed4-a3d9-eee20a19a566" providerId="ADAL" clId="{EC9FD90B-1404-5CFC-9AA4-8A7B26A2FE93}" dt="2026-02-12T16:09:57.769" v="396" actId="1076"/>
          <ac:picMkLst>
            <pc:docMk/>
            <pc:sldMk cId="4130285787" sldId="280"/>
            <ac:picMk id="5" creationId="{6DE2B917-8838-508F-2467-12A9594CA660}"/>
          </ac:picMkLst>
        </pc:picChg>
        <pc:picChg chg="add del mod">
          <ac:chgData name="Shixiao Liang" userId="04ec77ca-9d0d-4ed4-a3d9-eee20a19a566" providerId="ADAL" clId="{EC9FD90B-1404-5CFC-9AA4-8A7B26A2FE93}" dt="2026-02-12T15:45:18.597" v="281" actId="478"/>
          <ac:picMkLst>
            <pc:docMk/>
            <pc:sldMk cId="4130285787" sldId="280"/>
            <ac:picMk id="9" creationId="{490D8C66-992A-2B6D-338F-E3DD98062BF3}"/>
          </ac:picMkLst>
        </pc:picChg>
        <pc:picChg chg="add mod">
          <ac:chgData name="Shixiao Liang" userId="04ec77ca-9d0d-4ed4-a3d9-eee20a19a566" providerId="ADAL" clId="{EC9FD90B-1404-5CFC-9AA4-8A7B26A2FE93}" dt="2026-02-12T15:45:36.685" v="287" actId="1076"/>
          <ac:picMkLst>
            <pc:docMk/>
            <pc:sldMk cId="4130285787" sldId="280"/>
            <ac:picMk id="11" creationId="{7A9A634C-3CC6-4ED6-1B65-A50A1865F564}"/>
          </ac:picMkLst>
        </pc:picChg>
      </pc:sldChg>
      <pc:sldChg chg="addSp delSp modSp add mod modAnim modNotesTx">
        <pc:chgData name="Shixiao Liang" userId="04ec77ca-9d0d-4ed4-a3d9-eee20a19a566" providerId="ADAL" clId="{EC9FD90B-1404-5CFC-9AA4-8A7B26A2FE93}" dt="2026-02-12T20:08:36" v="2351" actId="20577"/>
        <pc:sldMkLst>
          <pc:docMk/>
          <pc:sldMk cId="1916488471" sldId="281"/>
        </pc:sldMkLst>
        <pc:spChg chg="mod">
          <ac:chgData name="Shixiao Liang" userId="04ec77ca-9d0d-4ed4-a3d9-eee20a19a566" providerId="ADAL" clId="{EC9FD90B-1404-5CFC-9AA4-8A7B26A2FE93}" dt="2026-02-12T16:17:10.198" v="454" actId="114"/>
          <ac:spMkLst>
            <pc:docMk/>
            <pc:sldMk cId="1916488471" sldId="281"/>
            <ac:spMk id="2" creationId="{F97365B3-1239-863B-697D-8D54A56CC0CF}"/>
          </ac:spMkLst>
        </pc:spChg>
        <pc:spChg chg="del mod">
          <ac:chgData name="Shixiao Liang" userId="04ec77ca-9d0d-4ed4-a3d9-eee20a19a566" providerId="ADAL" clId="{EC9FD90B-1404-5CFC-9AA4-8A7B26A2FE93}" dt="2026-02-12T15:58:02.935" v="330"/>
          <ac:spMkLst>
            <pc:docMk/>
            <pc:sldMk cId="1916488471" sldId="281"/>
            <ac:spMk id="3" creationId="{F6F77566-D5A0-86E8-C0C6-F52D88E3FE1C}"/>
          </ac:spMkLst>
        </pc:spChg>
        <pc:spChg chg="add del mod">
          <ac:chgData name="Shixiao Liang" userId="04ec77ca-9d0d-4ed4-a3d9-eee20a19a566" providerId="ADAL" clId="{EC9FD90B-1404-5CFC-9AA4-8A7B26A2FE93}" dt="2026-02-12T16:20:07.945" v="481" actId="478"/>
          <ac:spMkLst>
            <pc:docMk/>
            <pc:sldMk cId="1916488471" sldId="281"/>
            <ac:spMk id="4" creationId="{39493481-87E4-E5C7-74AA-826496B592BB}"/>
          </ac:spMkLst>
        </pc:spChg>
        <pc:spChg chg="add mod">
          <ac:chgData name="Shixiao Liang" userId="04ec77ca-9d0d-4ed4-a3d9-eee20a19a566" providerId="ADAL" clId="{EC9FD90B-1404-5CFC-9AA4-8A7B26A2FE93}" dt="2026-02-12T16:16:48.539" v="417" actId="1076"/>
          <ac:spMkLst>
            <pc:docMk/>
            <pc:sldMk cId="1916488471" sldId="281"/>
            <ac:spMk id="6" creationId="{A0AA3DBB-A305-9B96-2792-37C5E43027AB}"/>
          </ac:spMkLst>
        </pc:spChg>
        <pc:spChg chg="add mod">
          <ac:chgData name="Shixiao Liang" userId="04ec77ca-9d0d-4ed4-a3d9-eee20a19a566" providerId="ADAL" clId="{EC9FD90B-1404-5CFC-9AA4-8A7B26A2FE93}" dt="2026-02-12T16:20:07.945" v="481" actId="478"/>
          <ac:spMkLst>
            <pc:docMk/>
            <pc:sldMk cId="1916488471" sldId="281"/>
            <ac:spMk id="8" creationId="{FD87110E-DB1A-0A20-F917-4D48B870EB76}"/>
          </ac:spMkLst>
        </pc:spChg>
        <pc:spChg chg="add mod">
          <ac:chgData name="Shixiao Liang" userId="04ec77ca-9d0d-4ed4-a3d9-eee20a19a566" providerId="ADAL" clId="{EC9FD90B-1404-5CFC-9AA4-8A7B26A2FE93}" dt="2026-02-12T16:20:10.140" v="483" actId="1076"/>
          <ac:spMkLst>
            <pc:docMk/>
            <pc:sldMk cId="1916488471" sldId="281"/>
            <ac:spMk id="9" creationId="{EC345219-A6FA-B716-0E1E-24ACBD939396}"/>
          </ac:spMkLst>
        </pc:spChg>
        <pc:spChg chg="add mod">
          <ac:chgData name="Shixiao Liang" userId="04ec77ca-9d0d-4ed4-a3d9-eee20a19a566" providerId="ADAL" clId="{EC9FD90B-1404-5CFC-9AA4-8A7B26A2FE93}" dt="2026-02-12T16:25:18.739" v="558" actId="1582"/>
          <ac:spMkLst>
            <pc:docMk/>
            <pc:sldMk cId="1916488471" sldId="281"/>
            <ac:spMk id="10" creationId="{7153FFE0-F36D-3689-B55E-9880239BC158}"/>
          </ac:spMkLst>
        </pc:spChg>
        <pc:spChg chg="add mod">
          <ac:chgData name="Shixiao Liang" userId="04ec77ca-9d0d-4ed4-a3d9-eee20a19a566" providerId="ADAL" clId="{EC9FD90B-1404-5CFC-9AA4-8A7B26A2FE93}" dt="2026-02-12T16:25:31.572" v="562" actId="1076"/>
          <ac:spMkLst>
            <pc:docMk/>
            <pc:sldMk cId="1916488471" sldId="281"/>
            <ac:spMk id="13" creationId="{8C564AEF-A5D3-6F74-9EFF-B3D949B8A738}"/>
          </ac:spMkLst>
        </pc:spChg>
      </pc:sldChg>
      <pc:sldChg chg="addSp delSp modSp new mod modAnim modNotesTx">
        <pc:chgData name="Shixiao Liang" userId="04ec77ca-9d0d-4ed4-a3d9-eee20a19a566" providerId="ADAL" clId="{EC9FD90B-1404-5CFC-9AA4-8A7B26A2FE93}" dt="2026-02-12T20:13:04.392" v="2361" actId="20577"/>
        <pc:sldMkLst>
          <pc:docMk/>
          <pc:sldMk cId="1994466880" sldId="282"/>
        </pc:sldMkLst>
        <pc:spChg chg="mod">
          <ac:chgData name="Shixiao Liang" userId="04ec77ca-9d0d-4ed4-a3d9-eee20a19a566" providerId="ADAL" clId="{EC9FD90B-1404-5CFC-9AA4-8A7B26A2FE93}" dt="2026-02-12T19:50:11.843" v="2305" actId="1076"/>
          <ac:spMkLst>
            <pc:docMk/>
            <pc:sldMk cId="1994466880" sldId="282"/>
            <ac:spMk id="2" creationId="{38A0BB1D-B4B4-8DCF-E8A3-1DA673AAFD64}"/>
          </ac:spMkLst>
        </pc:spChg>
        <pc:spChg chg="add del mod">
          <ac:chgData name="Shixiao Liang" userId="04ec77ca-9d0d-4ed4-a3d9-eee20a19a566" providerId="ADAL" clId="{EC9FD90B-1404-5CFC-9AA4-8A7B26A2FE93}" dt="2026-02-12T19:50:06.650" v="2303" actId="478"/>
          <ac:spMkLst>
            <pc:docMk/>
            <pc:sldMk cId="1994466880" sldId="282"/>
            <ac:spMk id="3" creationId="{0C6C84AC-B901-C4FF-0AD6-E3BB82CE4EFC}"/>
          </ac:spMkLst>
        </pc:spChg>
        <pc:spChg chg="del">
          <ac:chgData name="Shixiao Liang" userId="04ec77ca-9d0d-4ed4-a3d9-eee20a19a566" providerId="ADAL" clId="{EC9FD90B-1404-5CFC-9AA4-8A7B26A2FE93}" dt="2026-02-12T16:38:14.627" v="610"/>
          <ac:spMkLst>
            <pc:docMk/>
            <pc:sldMk cId="1994466880" sldId="282"/>
            <ac:spMk id="3" creationId="{AFA5A415-B137-8C44-6639-2F4ECBCF6FFE}"/>
          </ac:spMkLst>
        </pc:spChg>
        <pc:spChg chg="add mod">
          <ac:chgData name="Shixiao Liang" userId="04ec77ca-9d0d-4ed4-a3d9-eee20a19a566" providerId="ADAL" clId="{EC9FD90B-1404-5CFC-9AA4-8A7B26A2FE93}" dt="2026-02-12T16:38:14.627" v="610"/>
          <ac:spMkLst>
            <pc:docMk/>
            <pc:sldMk cId="1994466880" sldId="282"/>
            <ac:spMk id="4" creationId="{7DF74FD8-FD0E-A918-F2EB-628E6932AAE8}"/>
          </ac:spMkLst>
        </pc:spChg>
        <pc:spChg chg="add mod">
          <ac:chgData name="Shixiao Liang" userId="04ec77ca-9d0d-4ed4-a3d9-eee20a19a566" providerId="ADAL" clId="{EC9FD90B-1404-5CFC-9AA4-8A7B26A2FE93}" dt="2026-02-12T19:09:59.038" v="1657" actId="113"/>
          <ac:spMkLst>
            <pc:docMk/>
            <pc:sldMk cId="1994466880" sldId="282"/>
            <ac:spMk id="5" creationId="{DD440386-0057-2E0F-BEAD-D60406C70442}"/>
          </ac:spMkLst>
        </pc:spChg>
        <pc:spChg chg="add del mod">
          <ac:chgData name="Shixiao Liang" userId="04ec77ca-9d0d-4ed4-a3d9-eee20a19a566" providerId="ADAL" clId="{EC9FD90B-1404-5CFC-9AA4-8A7B26A2FE93}" dt="2026-02-12T17:40:27.396" v="912"/>
          <ac:spMkLst>
            <pc:docMk/>
            <pc:sldMk cId="1994466880" sldId="282"/>
            <ac:spMk id="12" creationId="{4A6C1234-DF1E-4345-CA2B-F586EA13FB7C}"/>
          </ac:spMkLst>
        </pc:spChg>
        <pc:spChg chg="add mod">
          <ac:chgData name="Shixiao Liang" userId="04ec77ca-9d0d-4ed4-a3d9-eee20a19a566" providerId="ADAL" clId="{EC9FD90B-1404-5CFC-9AA4-8A7B26A2FE93}" dt="2026-02-12T20:13:04.392" v="2361" actId="20577"/>
          <ac:spMkLst>
            <pc:docMk/>
            <pc:sldMk cId="1994466880" sldId="282"/>
            <ac:spMk id="14" creationId="{7500755A-040C-46AC-B528-51D83BEAED9F}"/>
          </ac:spMkLst>
        </pc:spChg>
        <pc:picChg chg="add del mod">
          <ac:chgData name="Shixiao Liang" userId="04ec77ca-9d0d-4ed4-a3d9-eee20a19a566" providerId="ADAL" clId="{EC9FD90B-1404-5CFC-9AA4-8A7B26A2FE93}" dt="2026-02-12T17:32:30.619" v="884" actId="478"/>
          <ac:picMkLst>
            <pc:docMk/>
            <pc:sldMk cId="1994466880" sldId="282"/>
            <ac:picMk id="5" creationId="{484C9C1E-A416-CCD2-3767-775D6A782D81}"/>
          </ac:picMkLst>
        </pc:picChg>
        <pc:picChg chg="add del mod">
          <ac:chgData name="Shixiao Liang" userId="04ec77ca-9d0d-4ed4-a3d9-eee20a19a566" providerId="ADAL" clId="{EC9FD90B-1404-5CFC-9AA4-8A7B26A2FE93}" dt="2026-02-12T17:32:29.679" v="883" actId="478"/>
          <ac:picMkLst>
            <pc:docMk/>
            <pc:sldMk cId="1994466880" sldId="282"/>
            <ac:picMk id="7" creationId="{F056BB89-30FD-C771-3592-972BDA996DC5}"/>
          </ac:picMkLst>
        </pc:picChg>
        <pc:picChg chg="add mod">
          <ac:chgData name="Shixiao Liang" userId="04ec77ca-9d0d-4ed4-a3d9-eee20a19a566" providerId="ADAL" clId="{EC9FD90B-1404-5CFC-9AA4-8A7B26A2FE93}" dt="2026-02-12T19:50:36.488" v="2313" actId="1076"/>
          <ac:picMkLst>
            <pc:docMk/>
            <pc:sldMk cId="1994466880" sldId="282"/>
            <ac:picMk id="7" creationId="{F8F83088-448A-F53B-6387-FBC41D2CD82A}"/>
          </ac:picMkLst>
        </pc:picChg>
        <pc:picChg chg="add del mod modCrop">
          <ac:chgData name="Shixiao Liang" userId="04ec77ca-9d0d-4ed4-a3d9-eee20a19a566" providerId="ADAL" clId="{EC9FD90B-1404-5CFC-9AA4-8A7B26A2FE93}" dt="2026-02-12T18:44:22.532" v="1300" actId="478"/>
          <ac:picMkLst>
            <pc:docMk/>
            <pc:sldMk cId="1994466880" sldId="282"/>
            <ac:picMk id="9" creationId="{80A61E41-F48C-AE92-BFE4-E9118C7195E8}"/>
          </ac:picMkLst>
        </pc:picChg>
        <pc:picChg chg="add del mod">
          <ac:chgData name="Shixiao Liang" userId="04ec77ca-9d0d-4ed4-a3d9-eee20a19a566" providerId="ADAL" clId="{EC9FD90B-1404-5CFC-9AA4-8A7B26A2FE93}" dt="2026-02-12T18:19:04.020" v="1219" actId="478"/>
          <ac:picMkLst>
            <pc:docMk/>
            <pc:sldMk cId="1994466880" sldId="282"/>
            <ac:picMk id="11" creationId="{8D9E82D8-EF06-B259-E230-FBD9975D63C6}"/>
          </ac:picMkLst>
        </pc:picChg>
        <pc:picChg chg="add del mod">
          <ac:chgData name="Shixiao Liang" userId="04ec77ca-9d0d-4ed4-a3d9-eee20a19a566" providerId="ADAL" clId="{EC9FD90B-1404-5CFC-9AA4-8A7B26A2FE93}" dt="2026-02-12T19:50:18.179" v="2307" actId="478"/>
          <ac:picMkLst>
            <pc:docMk/>
            <pc:sldMk cId="1994466880" sldId="282"/>
            <ac:picMk id="16" creationId="{E7125B47-C8FF-ABF3-1EB5-C44E8A4B760F}"/>
          </ac:picMkLst>
        </pc:picChg>
        <pc:picChg chg="add del mod">
          <ac:chgData name="Shixiao Liang" userId="04ec77ca-9d0d-4ed4-a3d9-eee20a19a566" providerId="ADAL" clId="{EC9FD90B-1404-5CFC-9AA4-8A7B26A2FE93}" dt="2026-02-12T19:50:18.179" v="2307" actId="478"/>
          <ac:picMkLst>
            <pc:docMk/>
            <pc:sldMk cId="1994466880" sldId="282"/>
            <ac:picMk id="18" creationId="{3B69A2C3-8988-BACF-A68F-5BB85B8396DD}"/>
          </ac:picMkLst>
        </pc:picChg>
        <pc:picChg chg="add del mod">
          <ac:chgData name="Shixiao Liang" userId="04ec77ca-9d0d-4ed4-a3d9-eee20a19a566" providerId="ADAL" clId="{EC9FD90B-1404-5CFC-9AA4-8A7B26A2FE93}" dt="2026-02-12T19:50:04.530" v="2302" actId="478"/>
          <ac:picMkLst>
            <pc:docMk/>
            <pc:sldMk cId="1994466880" sldId="282"/>
            <ac:picMk id="20" creationId="{BECBD9AF-7B67-2A2B-975D-5A772BAE48E1}"/>
          </ac:picMkLst>
        </pc:picChg>
      </pc:sldChg>
      <pc:sldChg chg="addSp delSp modSp add mod modAnim modNotesTx">
        <pc:chgData name="Shixiao Liang" userId="04ec77ca-9d0d-4ed4-a3d9-eee20a19a566" providerId="ADAL" clId="{EC9FD90B-1404-5CFC-9AA4-8A7B26A2FE93}" dt="2026-02-12T19:36:11.074" v="2049" actId="20577"/>
        <pc:sldMkLst>
          <pc:docMk/>
          <pc:sldMk cId="3142500483" sldId="283"/>
        </pc:sldMkLst>
        <pc:spChg chg="mod">
          <ac:chgData name="Shixiao Liang" userId="04ec77ca-9d0d-4ed4-a3d9-eee20a19a566" providerId="ADAL" clId="{EC9FD90B-1404-5CFC-9AA4-8A7B26A2FE93}" dt="2026-02-12T16:56:18.784" v="814" actId="1076"/>
          <ac:spMkLst>
            <pc:docMk/>
            <pc:sldMk cId="3142500483" sldId="283"/>
            <ac:spMk id="2" creationId="{D592F0CA-B3D1-FFB2-2B92-0225DC37D25E}"/>
          </ac:spMkLst>
        </pc:spChg>
        <pc:spChg chg="add">
          <ac:chgData name="Shixiao Liang" userId="04ec77ca-9d0d-4ed4-a3d9-eee20a19a566" providerId="ADAL" clId="{EC9FD90B-1404-5CFC-9AA4-8A7B26A2FE93}" dt="2026-02-12T16:37:29.604" v="593"/>
          <ac:spMkLst>
            <pc:docMk/>
            <pc:sldMk cId="3142500483" sldId="283"/>
            <ac:spMk id="3" creationId="{F7B12DD1-DACB-E365-5AA0-1C1B48FACE7D}"/>
          </ac:spMkLst>
        </pc:spChg>
        <pc:spChg chg="mod">
          <ac:chgData name="Shixiao Liang" userId="04ec77ca-9d0d-4ed4-a3d9-eee20a19a566" providerId="ADAL" clId="{EC9FD90B-1404-5CFC-9AA4-8A7B26A2FE93}" dt="2026-02-12T16:50:32.903" v="769"/>
          <ac:spMkLst>
            <pc:docMk/>
            <pc:sldMk cId="3142500483" sldId="283"/>
            <ac:spMk id="4" creationId="{F7E7E0FA-6F0B-0B3E-6CBB-99B60B880C56}"/>
          </ac:spMkLst>
        </pc:spChg>
        <pc:spChg chg="del">
          <ac:chgData name="Shixiao Liang" userId="04ec77ca-9d0d-4ed4-a3d9-eee20a19a566" providerId="ADAL" clId="{EC9FD90B-1404-5CFC-9AA4-8A7B26A2FE93}" dt="2026-02-12T16:38:09.905" v="609" actId="478"/>
          <ac:spMkLst>
            <pc:docMk/>
            <pc:sldMk cId="3142500483" sldId="283"/>
            <ac:spMk id="6" creationId="{E554B8CF-D0E1-6AB0-AD44-49C392C05DED}"/>
          </ac:spMkLst>
        </pc:spChg>
        <pc:spChg chg="add del mod">
          <ac:chgData name="Shixiao Liang" userId="04ec77ca-9d0d-4ed4-a3d9-eee20a19a566" providerId="ADAL" clId="{EC9FD90B-1404-5CFC-9AA4-8A7B26A2FE93}" dt="2026-02-12T16:38:02.459" v="606" actId="478"/>
          <ac:spMkLst>
            <pc:docMk/>
            <pc:sldMk cId="3142500483" sldId="283"/>
            <ac:spMk id="7" creationId="{C918C77D-FE8C-F2E4-7D9C-C1065DC630EF}"/>
          </ac:spMkLst>
        </pc:spChg>
        <pc:spChg chg="add del mod">
          <ac:chgData name="Shixiao Liang" userId="04ec77ca-9d0d-4ed4-a3d9-eee20a19a566" providerId="ADAL" clId="{EC9FD90B-1404-5CFC-9AA4-8A7B26A2FE93}" dt="2026-02-12T16:39:04.958" v="618" actId="478"/>
          <ac:spMkLst>
            <pc:docMk/>
            <pc:sldMk cId="3142500483" sldId="283"/>
            <ac:spMk id="8" creationId="{14ECA2FE-D223-46B9-BCDE-8CB11B40A888}"/>
          </ac:spMkLst>
        </pc:spChg>
        <pc:spChg chg="add mod">
          <ac:chgData name="Shixiao Liang" userId="04ec77ca-9d0d-4ed4-a3d9-eee20a19a566" providerId="ADAL" clId="{EC9FD90B-1404-5CFC-9AA4-8A7B26A2FE93}" dt="2026-02-12T16:39:31.194" v="624" actId="14100"/>
          <ac:spMkLst>
            <pc:docMk/>
            <pc:sldMk cId="3142500483" sldId="283"/>
            <ac:spMk id="9" creationId="{CC8E9E73-1036-2073-8F84-B545A5F2C628}"/>
          </ac:spMkLst>
        </pc:spChg>
        <pc:spChg chg="add del mod">
          <ac:chgData name="Shixiao Liang" userId="04ec77ca-9d0d-4ed4-a3d9-eee20a19a566" providerId="ADAL" clId="{EC9FD90B-1404-5CFC-9AA4-8A7B26A2FE93}" dt="2026-02-12T16:40:06.605" v="628"/>
          <ac:spMkLst>
            <pc:docMk/>
            <pc:sldMk cId="3142500483" sldId="283"/>
            <ac:spMk id="10" creationId="{A6ADEE47-9D27-704B-69E0-799730CB77D5}"/>
          </ac:spMkLst>
        </pc:spChg>
        <pc:spChg chg="del">
          <ac:chgData name="Shixiao Liang" userId="04ec77ca-9d0d-4ed4-a3d9-eee20a19a566" providerId="ADAL" clId="{EC9FD90B-1404-5CFC-9AA4-8A7B26A2FE93}" dt="2026-02-12T16:40:28.714" v="638" actId="478"/>
          <ac:spMkLst>
            <pc:docMk/>
            <pc:sldMk cId="3142500483" sldId="283"/>
            <ac:spMk id="12" creationId="{53ADE882-8380-5FE4-9368-0F2863BADE1D}"/>
          </ac:spMkLst>
        </pc:spChg>
        <pc:spChg chg="add del mod">
          <ac:chgData name="Shixiao Liang" userId="04ec77ca-9d0d-4ed4-a3d9-eee20a19a566" providerId="ADAL" clId="{EC9FD90B-1404-5CFC-9AA4-8A7B26A2FE93}" dt="2026-02-12T16:40:10.364" v="630" actId="478"/>
          <ac:spMkLst>
            <pc:docMk/>
            <pc:sldMk cId="3142500483" sldId="283"/>
            <ac:spMk id="13" creationId="{48941181-023F-58AE-E277-931F516F12DA}"/>
          </ac:spMkLst>
        </pc:spChg>
        <pc:spChg chg="add mod">
          <ac:chgData name="Shixiao Liang" userId="04ec77ca-9d0d-4ed4-a3d9-eee20a19a566" providerId="ADAL" clId="{EC9FD90B-1404-5CFC-9AA4-8A7B26A2FE93}" dt="2026-02-12T18:24:16.572" v="1242" actId="20577"/>
          <ac:spMkLst>
            <pc:docMk/>
            <pc:sldMk cId="3142500483" sldId="283"/>
            <ac:spMk id="14" creationId="{53716349-248B-A2B5-FD72-F192DA5E8FAA}"/>
          </ac:spMkLst>
        </pc:spChg>
        <pc:spChg chg="add del mod">
          <ac:chgData name="Shixiao Liang" userId="04ec77ca-9d0d-4ed4-a3d9-eee20a19a566" providerId="ADAL" clId="{EC9FD90B-1404-5CFC-9AA4-8A7B26A2FE93}" dt="2026-02-12T16:46:52.511" v="694" actId="478"/>
          <ac:spMkLst>
            <pc:docMk/>
            <pc:sldMk cId="3142500483" sldId="283"/>
            <ac:spMk id="19" creationId="{A71C8655-3EFD-3068-1EE1-CF952267B563}"/>
          </ac:spMkLst>
        </pc:spChg>
        <pc:spChg chg="add mod">
          <ac:chgData name="Shixiao Liang" userId="04ec77ca-9d0d-4ed4-a3d9-eee20a19a566" providerId="ADAL" clId="{EC9FD90B-1404-5CFC-9AA4-8A7B26A2FE93}" dt="2026-02-12T16:50:59.602" v="777" actId="164"/>
          <ac:spMkLst>
            <pc:docMk/>
            <pc:sldMk cId="3142500483" sldId="283"/>
            <ac:spMk id="20" creationId="{DEB51D60-26B0-F966-FAE0-C17BDCC0D6BC}"/>
          </ac:spMkLst>
        </pc:spChg>
        <pc:spChg chg="add mod">
          <ac:chgData name="Shixiao Liang" userId="04ec77ca-9d0d-4ed4-a3d9-eee20a19a566" providerId="ADAL" clId="{EC9FD90B-1404-5CFC-9AA4-8A7B26A2FE93}" dt="2026-02-12T16:55:52.376" v="813" actId="20577"/>
          <ac:spMkLst>
            <pc:docMk/>
            <pc:sldMk cId="3142500483" sldId="283"/>
            <ac:spMk id="22" creationId="{97BC7C64-A4C4-483E-17D8-3DB0B4F85D83}"/>
          </ac:spMkLst>
        </pc:spChg>
        <pc:spChg chg="add mod">
          <ac:chgData name="Shixiao Liang" userId="04ec77ca-9d0d-4ed4-a3d9-eee20a19a566" providerId="ADAL" clId="{EC9FD90B-1404-5CFC-9AA4-8A7B26A2FE93}" dt="2026-02-12T19:35:30.600" v="2023" actId="1076"/>
          <ac:spMkLst>
            <pc:docMk/>
            <pc:sldMk cId="3142500483" sldId="283"/>
            <ac:spMk id="23" creationId="{03BD01D6-8439-33E6-4C2C-94893F551F51}"/>
          </ac:spMkLst>
        </pc:spChg>
        <pc:grpChg chg="add mod">
          <ac:chgData name="Shixiao Liang" userId="04ec77ca-9d0d-4ed4-a3d9-eee20a19a566" providerId="ADAL" clId="{EC9FD90B-1404-5CFC-9AA4-8A7B26A2FE93}" dt="2026-02-12T16:54:26.165" v="809" actId="1076"/>
          <ac:grpSpMkLst>
            <pc:docMk/>
            <pc:sldMk cId="3142500483" sldId="283"/>
            <ac:grpSpMk id="21" creationId="{72F07614-884F-85B7-0E8E-B20592044629}"/>
          </ac:grpSpMkLst>
        </pc:grpChg>
        <pc:picChg chg="del">
          <ac:chgData name="Shixiao Liang" userId="04ec77ca-9d0d-4ed4-a3d9-eee20a19a566" providerId="ADAL" clId="{EC9FD90B-1404-5CFC-9AA4-8A7B26A2FE93}" dt="2026-02-12T16:38:08.396" v="608" actId="478"/>
          <ac:picMkLst>
            <pc:docMk/>
            <pc:sldMk cId="3142500483" sldId="283"/>
            <ac:picMk id="5" creationId="{75429948-5E3D-8CE1-C9F3-B5705F905429}"/>
          </ac:picMkLst>
        </pc:picChg>
        <pc:picChg chg="del">
          <ac:chgData name="Shixiao Liang" userId="04ec77ca-9d0d-4ed4-a3d9-eee20a19a566" providerId="ADAL" clId="{EC9FD90B-1404-5CFC-9AA4-8A7B26A2FE93}" dt="2026-02-12T16:38:05.377" v="607" actId="478"/>
          <ac:picMkLst>
            <pc:docMk/>
            <pc:sldMk cId="3142500483" sldId="283"/>
            <ac:picMk id="11" creationId="{52AC2742-4958-CB32-33C7-3ED021F926F9}"/>
          </ac:picMkLst>
        </pc:picChg>
        <pc:picChg chg="add mod">
          <ac:chgData name="Shixiao Liang" userId="04ec77ca-9d0d-4ed4-a3d9-eee20a19a566" providerId="ADAL" clId="{EC9FD90B-1404-5CFC-9AA4-8A7B26A2FE93}" dt="2026-02-12T16:50:59.602" v="777" actId="164"/>
          <ac:picMkLst>
            <pc:docMk/>
            <pc:sldMk cId="3142500483" sldId="283"/>
            <ac:picMk id="16" creationId="{D2D1B96D-34F9-ADD0-4A90-D7BA604C54F1}"/>
          </ac:picMkLst>
        </pc:picChg>
        <pc:picChg chg="add mod">
          <ac:chgData name="Shixiao Liang" userId="04ec77ca-9d0d-4ed4-a3d9-eee20a19a566" providerId="ADAL" clId="{EC9FD90B-1404-5CFC-9AA4-8A7B26A2FE93}" dt="2026-02-12T16:51:05.469" v="779" actId="1076"/>
          <ac:picMkLst>
            <pc:docMk/>
            <pc:sldMk cId="3142500483" sldId="283"/>
            <ac:picMk id="18" creationId="{71FDFC9D-2DE6-9C90-5D58-A498BF79A6B7}"/>
          </ac:picMkLst>
        </pc:picChg>
      </pc:sldChg>
      <pc:sldChg chg="addSp delSp modSp add mod delAnim modAnim modNotesTx">
        <pc:chgData name="Shixiao Liang" userId="04ec77ca-9d0d-4ed4-a3d9-eee20a19a566" providerId="ADAL" clId="{EC9FD90B-1404-5CFC-9AA4-8A7B26A2FE93}" dt="2026-02-12T20:15:23.292" v="2362" actId="20577"/>
        <pc:sldMkLst>
          <pc:docMk/>
          <pc:sldMk cId="3955135893" sldId="284"/>
        </pc:sldMkLst>
        <pc:spChg chg="mod">
          <ac:chgData name="Shixiao Liang" userId="04ec77ca-9d0d-4ed4-a3d9-eee20a19a566" providerId="ADAL" clId="{EC9FD90B-1404-5CFC-9AA4-8A7B26A2FE93}" dt="2026-02-12T20:15:23.292" v="2362" actId="20577"/>
          <ac:spMkLst>
            <pc:docMk/>
            <pc:sldMk cId="3955135893" sldId="284"/>
            <ac:spMk id="2" creationId="{30A2442B-67FE-6494-65F4-96F35FC2D8B9}"/>
          </ac:spMkLst>
        </pc:spChg>
        <pc:spChg chg="add mod">
          <ac:chgData name="Shixiao Liang" userId="04ec77ca-9d0d-4ed4-a3d9-eee20a19a566" providerId="ADAL" clId="{EC9FD90B-1404-5CFC-9AA4-8A7B26A2FE93}" dt="2026-02-12T19:20:07.226" v="1731" actId="20577"/>
          <ac:spMkLst>
            <pc:docMk/>
            <pc:sldMk cId="3955135893" sldId="284"/>
            <ac:spMk id="3" creationId="{64829C76-AF78-43DA-508C-7A829563C98A}"/>
          </ac:spMkLst>
        </pc:spChg>
        <pc:spChg chg="add del mod">
          <ac:chgData name="Shixiao Liang" userId="04ec77ca-9d0d-4ed4-a3d9-eee20a19a566" providerId="ADAL" clId="{EC9FD90B-1404-5CFC-9AA4-8A7B26A2FE93}" dt="2026-02-12T18:32:45.143" v="1245" actId="478"/>
          <ac:spMkLst>
            <pc:docMk/>
            <pc:sldMk cId="3955135893" sldId="284"/>
            <ac:spMk id="5" creationId="{0E13207B-8FC7-CBB5-5D4C-61E2D5CA2A56}"/>
          </ac:spMkLst>
        </pc:spChg>
        <pc:spChg chg="add mod">
          <ac:chgData name="Shixiao Liang" userId="04ec77ca-9d0d-4ed4-a3d9-eee20a19a566" providerId="ADAL" clId="{EC9FD90B-1404-5CFC-9AA4-8A7B26A2FE93}" dt="2026-02-12T18:32:50.872" v="1247" actId="1076"/>
          <ac:spMkLst>
            <pc:docMk/>
            <pc:sldMk cId="3955135893" sldId="284"/>
            <ac:spMk id="6" creationId="{C13DCC9F-8708-9C91-BA18-6E97C1FB9939}"/>
          </ac:spMkLst>
        </pc:spChg>
        <pc:spChg chg="add mod">
          <ac:chgData name="Shixiao Liang" userId="04ec77ca-9d0d-4ed4-a3d9-eee20a19a566" providerId="ADAL" clId="{EC9FD90B-1404-5CFC-9AA4-8A7B26A2FE93}" dt="2026-02-12T19:52:26.919" v="2321" actId="113"/>
          <ac:spMkLst>
            <pc:docMk/>
            <pc:sldMk cId="3955135893" sldId="284"/>
            <ac:spMk id="7" creationId="{313F968D-9F06-6E9B-A7A5-F037BBF1319C}"/>
          </ac:spMkLst>
        </pc:spChg>
        <pc:spChg chg="del mod">
          <ac:chgData name="Shixiao Liang" userId="04ec77ca-9d0d-4ed4-a3d9-eee20a19a566" providerId="ADAL" clId="{EC9FD90B-1404-5CFC-9AA4-8A7B26A2FE93}" dt="2026-02-12T18:32:46.835" v="1246" actId="478"/>
          <ac:spMkLst>
            <pc:docMk/>
            <pc:sldMk cId="3955135893" sldId="284"/>
            <ac:spMk id="14" creationId="{6D7FF2A9-6CC4-0374-1410-3FDF5F1B717C}"/>
          </ac:spMkLst>
        </pc:spChg>
        <pc:picChg chg="del">
          <ac:chgData name="Shixiao Liang" userId="04ec77ca-9d0d-4ed4-a3d9-eee20a19a566" providerId="ADAL" clId="{EC9FD90B-1404-5CFC-9AA4-8A7B26A2FE93}" dt="2026-02-12T18:11:47.859" v="1109" actId="478"/>
          <ac:picMkLst>
            <pc:docMk/>
            <pc:sldMk cId="3955135893" sldId="284"/>
            <ac:picMk id="9" creationId="{40AFCAA8-A21C-1037-6836-F9C54F988D89}"/>
          </ac:picMkLst>
        </pc:picChg>
        <pc:picChg chg="del">
          <ac:chgData name="Shixiao Liang" userId="04ec77ca-9d0d-4ed4-a3d9-eee20a19a566" providerId="ADAL" clId="{EC9FD90B-1404-5CFC-9AA4-8A7B26A2FE93}" dt="2026-02-12T18:11:49.563" v="1110" actId="478"/>
          <ac:picMkLst>
            <pc:docMk/>
            <pc:sldMk cId="3955135893" sldId="284"/>
            <ac:picMk id="11" creationId="{FEE2A29D-5E4D-9AAD-27A9-46446C0636BD}"/>
          </ac:picMkLst>
        </pc:picChg>
      </pc:sldChg>
    </pc:docChg>
  </pc:docChgLst>
  <pc:docChgLst>
    <pc:chgData name="Bofeng Cao" userId="2ef7b747-de42-4972-99b1-9edb216e18b6" providerId="ADAL" clId="{C08D2D51-C5A2-4A8E-9002-53FF3E0244CB}"/>
    <pc:docChg chg="undo custSel addSld delSld modSld sldOrd">
      <pc:chgData name="Bofeng Cao" userId="2ef7b747-de42-4972-99b1-9edb216e18b6" providerId="ADAL" clId="{C08D2D51-C5A2-4A8E-9002-53FF3E0244CB}" dt="2026-02-12T21:25:57.417" v="1398" actId="478"/>
      <pc:docMkLst>
        <pc:docMk/>
      </pc:docMkLst>
      <pc:sldChg chg="modSp mod">
        <pc:chgData name="Bofeng Cao" userId="2ef7b747-de42-4972-99b1-9edb216e18b6" providerId="ADAL" clId="{C08D2D51-C5A2-4A8E-9002-53FF3E0244CB}" dt="2026-02-12T09:47:31.517" v="76" actId="1076"/>
        <pc:sldMkLst>
          <pc:docMk/>
          <pc:sldMk cId="0" sldId="256"/>
        </pc:sldMkLst>
        <pc:spChg chg="mod">
          <ac:chgData name="Bofeng Cao" userId="2ef7b747-de42-4972-99b1-9edb216e18b6" providerId="ADAL" clId="{C08D2D51-C5A2-4A8E-9002-53FF3E0244CB}" dt="2026-02-12T09:47:13.911" v="70" actId="1076"/>
          <ac:spMkLst>
            <pc:docMk/>
            <pc:sldMk cId="0" sldId="256"/>
            <ac:spMk id="2" creationId="{1FCBF46C-6FFF-E570-8009-65EA84571EA0}"/>
          </ac:spMkLst>
        </pc:spChg>
        <pc:spChg chg="mod">
          <ac:chgData name="Bofeng Cao" userId="2ef7b747-de42-4972-99b1-9edb216e18b6" providerId="ADAL" clId="{C08D2D51-C5A2-4A8E-9002-53FF3E0244CB}" dt="2026-02-12T09:47:31.517" v="76" actId="1076"/>
          <ac:spMkLst>
            <pc:docMk/>
            <pc:sldMk cId="0" sldId="256"/>
            <ac:spMk id="6" creationId="{B58B96DF-86C4-2FDF-95B7-4802A43BA9BF}"/>
          </ac:spMkLst>
        </pc:spChg>
      </pc:sldChg>
      <pc:sldChg chg="delSp modSp mod">
        <pc:chgData name="Bofeng Cao" userId="2ef7b747-de42-4972-99b1-9edb216e18b6" providerId="ADAL" clId="{C08D2D51-C5A2-4A8E-9002-53FF3E0244CB}" dt="2026-02-12T09:43:23.805" v="59" actId="478"/>
        <pc:sldMkLst>
          <pc:docMk/>
          <pc:sldMk cId="1655114615" sldId="270"/>
        </pc:sldMkLst>
        <pc:spChg chg="del mod">
          <ac:chgData name="Bofeng Cao" userId="2ef7b747-de42-4972-99b1-9edb216e18b6" providerId="ADAL" clId="{C08D2D51-C5A2-4A8E-9002-53FF3E0244CB}" dt="2026-02-12T09:43:23.805" v="59" actId="478"/>
          <ac:spMkLst>
            <pc:docMk/>
            <pc:sldMk cId="1655114615" sldId="270"/>
            <ac:spMk id="267" creationId="{102F69CB-0F48-7AF4-6684-F13B1CA45F5E}"/>
          </ac:spMkLst>
        </pc:spChg>
      </pc:sldChg>
      <pc:sldChg chg="addSp delSp modSp mod modAnim">
        <pc:chgData name="Bofeng Cao" userId="2ef7b747-de42-4972-99b1-9edb216e18b6" providerId="ADAL" clId="{C08D2D51-C5A2-4A8E-9002-53FF3E0244CB}" dt="2026-02-12T18:15:35.933" v="1227" actId="20577"/>
        <pc:sldMkLst>
          <pc:docMk/>
          <pc:sldMk cId="1511425541" sldId="271"/>
        </pc:sldMkLst>
        <pc:spChg chg="mod">
          <ac:chgData name="Bofeng Cao" userId="2ef7b747-de42-4972-99b1-9edb216e18b6" providerId="ADAL" clId="{C08D2D51-C5A2-4A8E-9002-53FF3E0244CB}" dt="2026-02-12T18:15:32.380" v="1223" actId="20577"/>
          <ac:spMkLst>
            <pc:docMk/>
            <pc:sldMk cId="1511425541" sldId="271"/>
            <ac:spMk id="5" creationId="{DDE2A6BC-DA61-A673-B06A-58136BCE675D}"/>
          </ac:spMkLst>
        </pc:spChg>
        <pc:spChg chg="mod">
          <ac:chgData name="Bofeng Cao" userId="2ef7b747-de42-4972-99b1-9edb216e18b6" providerId="ADAL" clId="{C08D2D51-C5A2-4A8E-9002-53FF3E0244CB}" dt="2026-02-12T18:15:35.933" v="1227" actId="20577"/>
          <ac:spMkLst>
            <pc:docMk/>
            <pc:sldMk cId="1511425541" sldId="271"/>
            <ac:spMk id="6" creationId="{2B159263-B601-FA1F-D23B-D935262904F9}"/>
          </ac:spMkLst>
        </pc:spChg>
        <pc:spChg chg="mod">
          <ac:chgData name="Bofeng Cao" userId="2ef7b747-de42-4972-99b1-9edb216e18b6" providerId="ADAL" clId="{C08D2D51-C5A2-4A8E-9002-53FF3E0244CB}" dt="2026-02-12T09:48:20.846" v="91" actId="1076"/>
          <ac:spMkLst>
            <pc:docMk/>
            <pc:sldMk cId="1511425541" sldId="271"/>
            <ac:spMk id="7" creationId="{51AE4A05-1D26-A259-7447-36BF8DFE7793}"/>
          </ac:spMkLst>
        </pc:spChg>
        <pc:spChg chg="mod">
          <ac:chgData name="Bofeng Cao" userId="2ef7b747-de42-4972-99b1-9edb216e18b6" providerId="ADAL" clId="{C08D2D51-C5A2-4A8E-9002-53FF3E0244CB}" dt="2026-02-12T09:48:24.267" v="92" actId="1076"/>
          <ac:spMkLst>
            <pc:docMk/>
            <pc:sldMk cId="1511425541" sldId="271"/>
            <ac:spMk id="8" creationId="{7F0777A3-C7AC-8B02-80BA-5EA96BF5E613}"/>
          </ac:spMkLst>
        </pc:spChg>
        <pc:grpChg chg="add del mod">
          <ac:chgData name="Bofeng Cao" userId="2ef7b747-de42-4972-99b1-9edb216e18b6" providerId="ADAL" clId="{C08D2D51-C5A2-4A8E-9002-53FF3E0244CB}" dt="2026-02-12T09:47:56.562" v="85" actId="478"/>
          <ac:grpSpMkLst>
            <pc:docMk/>
            <pc:sldMk cId="1511425541" sldId="271"/>
            <ac:grpSpMk id="9" creationId="{97FAF4AA-C7FA-EE68-07EA-9AE4D176BF6D}"/>
          </ac:grpSpMkLst>
        </pc:grpChg>
        <pc:picChg chg="del mod">
          <ac:chgData name="Bofeng Cao" userId="2ef7b747-de42-4972-99b1-9edb216e18b6" providerId="ADAL" clId="{C08D2D51-C5A2-4A8E-9002-53FF3E0244CB}" dt="2026-02-12T09:47:52.776" v="78" actId="478"/>
          <ac:picMkLst>
            <pc:docMk/>
            <pc:sldMk cId="1511425541" sldId="271"/>
            <ac:picMk id="10" creationId="{C903875E-3A35-6596-533A-F3CA4FB9284B}"/>
          </ac:picMkLst>
        </pc:picChg>
        <pc:picChg chg="del mod">
          <ac:chgData name="Bofeng Cao" userId="2ef7b747-de42-4972-99b1-9edb216e18b6" providerId="ADAL" clId="{C08D2D51-C5A2-4A8E-9002-53FF3E0244CB}" dt="2026-02-12T09:47:57.183" v="86" actId="478"/>
          <ac:picMkLst>
            <pc:docMk/>
            <pc:sldMk cId="1511425541" sldId="271"/>
            <ac:picMk id="11" creationId="{EB3E830C-2B02-AA1D-FEF9-DA0F3FDDA17A}"/>
          </ac:picMkLst>
        </pc:picChg>
        <pc:picChg chg="del mod">
          <ac:chgData name="Bofeng Cao" userId="2ef7b747-de42-4972-99b1-9edb216e18b6" providerId="ADAL" clId="{C08D2D51-C5A2-4A8E-9002-53FF3E0244CB}" dt="2026-02-12T09:47:53.558" v="79" actId="478"/>
          <ac:picMkLst>
            <pc:docMk/>
            <pc:sldMk cId="1511425541" sldId="271"/>
            <ac:picMk id="12" creationId="{372B3DB0-DF5B-B31D-C148-19D78015FAE0}"/>
          </ac:picMkLst>
        </pc:picChg>
        <pc:picChg chg="del mod">
          <ac:chgData name="Bofeng Cao" userId="2ef7b747-de42-4972-99b1-9edb216e18b6" providerId="ADAL" clId="{C08D2D51-C5A2-4A8E-9002-53FF3E0244CB}" dt="2026-02-12T09:47:53.996" v="80" actId="478"/>
          <ac:picMkLst>
            <pc:docMk/>
            <pc:sldMk cId="1511425541" sldId="271"/>
            <ac:picMk id="13" creationId="{E4759E18-D2CE-1554-8E6A-CA7E0D23DCD1}"/>
          </ac:picMkLst>
        </pc:picChg>
        <pc:picChg chg="del mod">
          <ac:chgData name="Bofeng Cao" userId="2ef7b747-de42-4972-99b1-9edb216e18b6" providerId="ADAL" clId="{C08D2D51-C5A2-4A8E-9002-53FF3E0244CB}" dt="2026-02-12T09:47:54.931" v="82" actId="478"/>
          <ac:picMkLst>
            <pc:docMk/>
            <pc:sldMk cId="1511425541" sldId="271"/>
            <ac:picMk id="14" creationId="{B97D5FE5-0AA8-A1D9-0819-180F720D47C0}"/>
          </ac:picMkLst>
        </pc:picChg>
        <pc:picChg chg="del mod">
          <ac:chgData name="Bofeng Cao" userId="2ef7b747-de42-4972-99b1-9edb216e18b6" providerId="ADAL" clId="{C08D2D51-C5A2-4A8E-9002-53FF3E0244CB}" dt="2026-02-12T09:47:55.352" v="83" actId="478"/>
          <ac:picMkLst>
            <pc:docMk/>
            <pc:sldMk cId="1511425541" sldId="271"/>
            <ac:picMk id="15" creationId="{A10A5499-58E3-BB7B-7F6E-48D6A464ED4F}"/>
          </ac:picMkLst>
        </pc:picChg>
        <pc:picChg chg="del mod">
          <ac:chgData name="Bofeng Cao" userId="2ef7b747-de42-4972-99b1-9edb216e18b6" providerId="ADAL" clId="{C08D2D51-C5A2-4A8E-9002-53FF3E0244CB}" dt="2026-02-12T09:47:56.096" v="84" actId="478"/>
          <ac:picMkLst>
            <pc:docMk/>
            <pc:sldMk cId="1511425541" sldId="271"/>
            <ac:picMk id="16" creationId="{0436FC12-3B33-22DA-790E-0EAC6A367289}"/>
          </ac:picMkLst>
        </pc:picChg>
        <pc:picChg chg="del mod">
          <ac:chgData name="Bofeng Cao" userId="2ef7b747-de42-4972-99b1-9edb216e18b6" providerId="ADAL" clId="{C08D2D51-C5A2-4A8E-9002-53FF3E0244CB}" dt="2026-02-12T09:47:52.240" v="77" actId="478"/>
          <ac:picMkLst>
            <pc:docMk/>
            <pc:sldMk cId="1511425541" sldId="271"/>
            <ac:picMk id="17" creationId="{16C45BFF-C054-B46C-0241-D3E6F72E664C}"/>
          </ac:picMkLst>
        </pc:picChg>
        <pc:picChg chg="del mod">
          <ac:chgData name="Bofeng Cao" userId="2ef7b747-de42-4972-99b1-9edb216e18b6" providerId="ADAL" clId="{C08D2D51-C5A2-4A8E-9002-53FF3E0244CB}" dt="2026-02-12T09:47:54.560" v="81" actId="478"/>
          <ac:picMkLst>
            <pc:docMk/>
            <pc:sldMk cId="1511425541" sldId="271"/>
            <ac:picMk id="18" creationId="{132DA769-2ABB-AA7D-DDF4-6972598A6FC3}"/>
          </ac:picMkLst>
        </pc:picChg>
        <pc:picChg chg="del mod">
          <ac:chgData name="Bofeng Cao" userId="2ef7b747-de42-4972-99b1-9edb216e18b6" providerId="ADAL" clId="{C08D2D51-C5A2-4A8E-9002-53FF3E0244CB}" dt="2026-02-12T09:47:56.562" v="85" actId="478"/>
          <ac:picMkLst>
            <pc:docMk/>
            <pc:sldMk cId="1511425541" sldId="271"/>
            <ac:picMk id="19" creationId="{DCEAA494-E77D-700B-443E-C132DD34D191}"/>
          </ac:picMkLst>
        </pc:picChg>
        <pc:picChg chg="mod">
          <ac:chgData name="Bofeng Cao" userId="2ef7b747-de42-4972-99b1-9edb216e18b6" providerId="ADAL" clId="{C08D2D51-C5A2-4A8E-9002-53FF3E0244CB}" dt="2026-02-12T09:48:33.107" v="94" actId="1076"/>
          <ac:picMkLst>
            <pc:docMk/>
            <pc:sldMk cId="1511425541" sldId="271"/>
            <ac:picMk id="21" creationId="{1289D203-0FAC-7675-3EAB-8D0F971B5E5A}"/>
          </ac:picMkLst>
        </pc:picChg>
        <pc:picChg chg="mod">
          <ac:chgData name="Bofeng Cao" userId="2ef7b747-de42-4972-99b1-9edb216e18b6" providerId="ADAL" clId="{C08D2D51-C5A2-4A8E-9002-53FF3E0244CB}" dt="2026-02-12T09:48:29.586" v="93" actId="1076"/>
          <ac:picMkLst>
            <pc:docMk/>
            <pc:sldMk cId="1511425541" sldId="271"/>
            <ac:picMk id="1026" creationId="{62FD8031-6AD6-44AC-8400-BDBE000BE1B2}"/>
          </ac:picMkLst>
        </pc:picChg>
      </pc:sldChg>
      <pc:sldChg chg="addSp delSp modSp mod ord addAnim delAnim modAnim modNotesTx">
        <pc:chgData name="Bofeng Cao" userId="2ef7b747-de42-4972-99b1-9edb216e18b6" providerId="ADAL" clId="{C08D2D51-C5A2-4A8E-9002-53FF3E0244CB}" dt="2026-02-12T19:10:04.444" v="1233" actId="1076"/>
        <pc:sldMkLst>
          <pc:docMk/>
          <pc:sldMk cId="1466347230" sldId="272"/>
        </pc:sldMkLst>
        <pc:spChg chg="mod">
          <ac:chgData name="Bofeng Cao" userId="2ef7b747-de42-4972-99b1-9edb216e18b6" providerId="ADAL" clId="{C08D2D51-C5A2-4A8E-9002-53FF3E0244CB}" dt="2026-02-12T09:56:09.524" v="172" actId="20577"/>
          <ac:spMkLst>
            <pc:docMk/>
            <pc:sldMk cId="1466347230" sldId="272"/>
            <ac:spMk id="2" creationId="{B8B36C25-8A3E-1651-4432-5525D12ADEB6}"/>
          </ac:spMkLst>
        </pc:spChg>
        <pc:spChg chg="del">
          <ac:chgData name="Bofeng Cao" userId="2ef7b747-de42-4972-99b1-9edb216e18b6" providerId="ADAL" clId="{C08D2D51-C5A2-4A8E-9002-53FF3E0244CB}" dt="2026-02-12T09:57:43.729" v="252" actId="478"/>
          <ac:spMkLst>
            <pc:docMk/>
            <pc:sldMk cId="1466347230" sldId="272"/>
            <ac:spMk id="3" creationId="{2A48E2C3-8BCF-1EFA-0574-0FB0B55F39E3}"/>
          </ac:spMkLst>
        </pc:spChg>
        <pc:spChg chg="add">
          <ac:chgData name="Bofeng Cao" userId="2ef7b747-de42-4972-99b1-9edb216e18b6" providerId="ADAL" clId="{C08D2D51-C5A2-4A8E-9002-53FF3E0244CB}" dt="2026-02-12T09:52:39.883" v="110"/>
          <ac:spMkLst>
            <pc:docMk/>
            <pc:sldMk cId="1466347230" sldId="272"/>
            <ac:spMk id="6" creationId="{6673BE91-D957-8792-7F0B-7CC4FC1B697F}"/>
          </ac:spMkLst>
        </pc:spChg>
        <pc:spChg chg="add mod">
          <ac:chgData name="Bofeng Cao" userId="2ef7b747-de42-4972-99b1-9edb216e18b6" providerId="ADAL" clId="{C08D2D51-C5A2-4A8E-9002-53FF3E0244CB}" dt="2026-02-12T09:56:37.679" v="175" actId="1076"/>
          <ac:spMkLst>
            <pc:docMk/>
            <pc:sldMk cId="1466347230" sldId="272"/>
            <ac:spMk id="7" creationId="{9E532464-1753-021E-C9C3-F35521471927}"/>
          </ac:spMkLst>
        </pc:spChg>
        <pc:spChg chg="add mod">
          <ac:chgData name="Bofeng Cao" userId="2ef7b747-de42-4972-99b1-9edb216e18b6" providerId="ADAL" clId="{C08D2D51-C5A2-4A8E-9002-53FF3E0244CB}" dt="2026-02-12T10:35:22.211" v="549" actId="1076"/>
          <ac:spMkLst>
            <pc:docMk/>
            <pc:sldMk cId="1466347230" sldId="272"/>
            <ac:spMk id="9" creationId="{65784E77-D12D-081A-CE09-373B7EDAA7AC}"/>
          </ac:spMkLst>
        </pc:spChg>
        <pc:spChg chg="add mod">
          <ac:chgData name="Bofeng Cao" userId="2ef7b747-de42-4972-99b1-9edb216e18b6" providerId="ADAL" clId="{C08D2D51-C5A2-4A8E-9002-53FF3E0244CB}" dt="2026-02-12T10:07:51.504" v="290" actId="1076"/>
          <ac:spMkLst>
            <pc:docMk/>
            <pc:sldMk cId="1466347230" sldId="272"/>
            <ac:spMk id="19" creationId="{0F5FB52E-BE88-A068-AAD8-DFCADE0B26F2}"/>
          </ac:spMkLst>
        </pc:spChg>
        <pc:spChg chg="add mod">
          <ac:chgData name="Bofeng Cao" userId="2ef7b747-de42-4972-99b1-9edb216e18b6" providerId="ADAL" clId="{C08D2D51-C5A2-4A8E-9002-53FF3E0244CB}" dt="2026-02-12T19:09:54.071" v="1231" actId="1076"/>
          <ac:spMkLst>
            <pc:docMk/>
            <pc:sldMk cId="1466347230" sldId="272"/>
            <ac:spMk id="21" creationId="{88999EE6-B761-9E93-07D2-9A4852F9FE5C}"/>
          </ac:spMkLst>
        </pc:spChg>
        <pc:spChg chg="add mod">
          <ac:chgData name="Bofeng Cao" userId="2ef7b747-de42-4972-99b1-9edb216e18b6" providerId="ADAL" clId="{C08D2D51-C5A2-4A8E-9002-53FF3E0244CB}" dt="2026-02-12T19:10:01.620" v="1232" actId="1076"/>
          <ac:spMkLst>
            <pc:docMk/>
            <pc:sldMk cId="1466347230" sldId="272"/>
            <ac:spMk id="23" creationId="{ED3B63B2-DE2D-9045-7C4A-1D616D485B98}"/>
          </ac:spMkLst>
        </pc:spChg>
        <pc:picChg chg="add mod">
          <ac:chgData name="Bofeng Cao" userId="2ef7b747-de42-4972-99b1-9edb216e18b6" providerId="ADAL" clId="{C08D2D51-C5A2-4A8E-9002-53FF3E0244CB}" dt="2026-02-12T19:10:04.444" v="1233" actId="1076"/>
          <ac:picMkLst>
            <pc:docMk/>
            <pc:sldMk cId="1466347230" sldId="272"/>
            <ac:picMk id="5" creationId="{90F43763-FA98-F1BC-A837-691D30AE9348}"/>
          </ac:picMkLst>
        </pc:picChg>
        <pc:picChg chg="add mod">
          <ac:chgData name="Bofeng Cao" userId="2ef7b747-de42-4972-99b1-9edb216e18b6" providerId="ADAL" clId="{C08D2D51-C5A2-4A8E-9002-53FF3E0244CB}" dt="2026-02-12T10:35:31.551" v="550" actId="1076"/>
          <ac:picMkLst>
            <pc:docMk/>
            <pc:sldMk cId="1466347230" sldId="272"/>
            <ac:picMk id="11" creationId="{96D7BE66-9334-7318-B0C6-A6B33A2C4F93}"/>
          </ac:picMkLst>
        </pc:picChg>
        <pc:picChg chg="add del mod">
          <ac:chgData name="Bofeng Cao" userId="2ef7b747-de42-4972-99b1-9edb216e18b6" providerId="ADAL" clId="{C08D2D51-C5A2-4A8E-9002-53FF3E0244CB}" dt="2026-02-12T09:59:11.241" v="267" actId="478"/>
          <ac:picMkLst>
            <pc:docMk/>
            <pc:sldMk cId="1466347230" sldId="272"/>
            <ac:picMk id="13" creationId="{E933CCC3-AC59-D709-31DD-5A57210AA0F0}"/>
          </ac:picMkLst>
        </pc:picChg>
        <pc:picChg chg="add mod">
          <ac:chgData name="Bofeng Cao" userId="2ef7b747-de42-4972-99b1-9edb216e18b6" providerId="ADAL" clId="{C08D2D51-C5A2-4A8E-9002-53FF3E0244CB}" dt="2026-02-12T10:35:40.541" v="551" actId="1076"/>
          <ac:picMkLst>
            <pc:docMk/>
            <pc:sldMk cId="1466347230" sldId="272"/>
            <ac:picMk id="15" creationId="{FDBCF34F-44AC-73C3-A597-59EA64902BEC}"/>
          </ac:picMkLst>
        </pc:picChg>
        <pc:cxnChg chg="add mod">
          <ac:chgData name="Bofeng Cao" userId="2ef7b747-de42-4972-99b1-9edb216e18b6" providerId="ADAL" clId="{C08D2D51-C5A2-4A8E-9002-53FF3E0244CB}" dt="2026-02-12T10:35:31.551" v="550" actId="1076"/>
          <ac:cxnSpMkLst>
            <pc:docMk/>
            <pc:sldMk cId="1466347230" sldId="272"/>
            <ac:cxnSpMk id="17" creationId="{52249A3B-A59F-65A5-36E4-EE0A1B043E51}"/>
          </ac:cxnSpMkLst>
        </pc:cxnChg>
        <pc:cxnChg chg="add mod">
          <ac:chgData name="Bofeng Cao" userId="2ef7b747-de42-4972-99b1-9edb216e18b6" providerId="ADAL" clId="{C08D2D51-C5A2-4A8E-9002-53FF3E0244CB}" dt="2026-02-12T10:35:40.541" v="551" actId="1076"/>
          <ac:cxnSpMkLst>
            <pc:docMk/>
            <pc:sldMk cId="1466347230" sldId="272"/>
            <ac:cxnSpMk id="18" creationId="{C94C29E6-16BA-3242-3A9B-B8A1785C080E}"/>
          </ac:cxnSpMkLst>
        </pc:cxnChg>
      </pc:sldChg>
      <pc:sldChg chg="delSp new del mod">
        <pc:chgData name="Bofeng Cao" userId="2ef7b747-de42-4972-99b1-9edb216e18b6" providerId="ADAL" clId="{C08D2D51-C5A2-4A8E-9002-53FF3E0244CB}" dt="2026-02-12T10:09:00.363" v="295" actId="47"/>
        <pc:sldMkLst>
          <pc:docMk/>
          <pc:sldMk cId="1612549669" sldId="273"/>
        </pc:sldMkLst>
        <pc:spChg chg="del">
          <ac:chgData name="Bofeng Cao" userId="2ef7b747-de42-4972-99b1-9edb216e18b6" providerId="ADAL" clId="{C08D2D51-C5A2-4A8E-9002-53FF3E0244CB}" dt="2026-02-12T10:00:23.036" v="279" actId="21"/>
          <ac:spMkLst>
            <pc:docMk/>
            <pc:sldMk cId="1612549669" sldId="273"/>
            <ac:spMk id="3" creationId="{0F5FB52E-BE88-A068-AAD8-DFCADE0B26F2}"/>
          </ac:spMkLst>
        </pc:spChg>
      </pc:sldChg>
      <pc:sldChg chg="addSp delSp modSp new mod modNotesTx">
        <pc:chgData name="Bofeng Cao" userId="2ef7b747-de42-4972-99b1-9edb216e18b6" providerId="ADAL" clId="{C08D2D51-C5A2-4A8E-9002-53FF3E0244CB}" dt="2026-02-12T21:24:53.377" v="1397" actId="1076"/>
        <pc:sldMkLst>
          <pc:docMk/>
          <pc:sldMk cId="4105986872" sldId="273"/>
        </pc:sldMkLst>
        <pc:spChg chg="add del mod">
          <ac:chgData name="Bofeng Cao" userId="2ef7b747-de42-4972-99b1-9edb216e18b6" providerId="ADAL" clId="{C08D2D51-C5A2-4A8E-9002-53FF3E0244CB}" dt="2026-02-12T10:23:33.772" v="382" actId="21"/>
          <ac:spMkLst>
            <pc:docMk/>
            <pc:sldMk cId="4105986872" sldId="273"/>
            <ac:spMk id="2" creationId="{B16CA3F9-E50F-EA72-7D08-831902F7060D}"/>
          </ac:spMkLst>
        </pc:spChg>
        <pc:spChg chg="mod">
          <ac:chgData name="Bofeng Cao" userId="2ef7b747-de42-4972-99b1-9edb216e18b6" providerId="ADAL" clId="{C08D2D51-C5A2-4A8E-9002-53FF3E0244CB}" dt="2026-02-12T10:25:52.368" v="403" actId="1076"/>
          <ac:spMkLst>
            <pc:docMk/>
            <pc:sldMk cId="4105986872" sldId="273"/>
            <ac:spMk id="3" creationId="{BFF51C1C-DF54-C762-6EB3-7963265777B0}"/>
          </ac:spMkLst>
        </pc:spChg>
        <pc:spChg chg="add del mod">
          <ac:chgData name="Bofeng Cao" userId="2ef7b747-de42-4972-99b1-9edb216e18b6" providerId="ADAL" clId="{C08D2D51-C5A2-4A8E-9002-53FF3E0244CB}" dt="2026-02-12T10:23:33.737" v="381" actId="478"/>
          <ac:spMkLst>
            <pc:docMk/>
            <pc:sldMk cId="4105986872" sldId="273"/>
            <ac:spMk id="5" creationId="{D1E484CE-39AF-BE9B-BFC4-3A5D467E6B75}"/>
          </ac:spMkLst>
        </pc:spChg>
        <pc:spChg chg="add mod">
          <ac:chgData name="Bofeng Cao" userId="2ef7b747-de42-4972-99b1-9edb216e18b6" providerId="ADAL" clId="{C08D2D51-C5A2-4A8E-9002-53FF3E0244CB}" dt="2026-02-12T10:23:32.726" v="380"/>
          <ac:spMkLst>
            <pc:docMk/>
            <pc:sldMk cId="4105986872" sldId="273"/>
            <ac:spMk id="6" creationId="{D8514202-7152-9055-48A5-A1DEA11F8B20}"/>
          </ac:spMkLst>
        </pc:spChg>
        <pc:spChg chg="add del mod">
          <ac:chgData name="Bofeng Cao" userId="2ef7b747-de42-4972-99b1-9edb216e18b6" providerId="ADAL" clId="{C08D2D51-C5A2-4A8E-9002-53FF3E0244CB}" dt="2026-02-12T10:23:35.647" v="383" actId="478"/>
          <ac:spMkLst>
            <pc:docMk/>
            <pc:sldMk cId="4105986872" sldId="273"/>
            <ac:spMk id="8" creationId="{BEE64DA3-BCFF-AA21-CEA0-B4E7DDE1E4F4}"/>
          </ac:spMkLst>
        </pc:spChg>
        <pc:spChg chg="add mod">
          <ac:chgData name="Bofeng Cao" userId="2ef7b747-de42-4972-99b1-9edb216e18b6" providerId="ADAL" clId="{C08D2D51-C5A2-4A8E-9002-53FF3E0244CB}" dt="2026-02-12T10:23:39.255" v="384"/>
          <ac:spMkLst>
            <pc:docMk/>
            <pc:sldMk cId="4105986872" sldId="273"/>
            <ac:spMk id="9" creationId="{0FE78248-D4F0-915B-18E0-3A1A72AF165C}"/>
          </ac:spMkLst>
        </pc:spChg>
        <pc:spChg chg="add mod">
          <ac:chgData name="Bofeng Cao" userId="2ef7b747-de42-4972-99b1-9edb216e18b6" providerId="ADAL" clId="{C08D2D51-C5A2-4A8E-9002-53FF3E0244CB}" dt="2026-02-12T10:23:53.104" v="386" actId="1076"/>
          <ac:spMkLst>
            <pc:docMk/>
            <pc:sldMk cId="4105986872" sldId="273"/>
            <ac:spMk id="10" creationId="{9875AD65-A8CA-97FF-5656-F98E0633244F}"/>
          </ac:spMkLst>
        </pc:spChg>
        <pc:spChg chg="add mod">
          <ac:chgData name="Bofeng Cao" userId="2ef7b747-de42-4972-99b1-9edb216e18b6" providerId="ADAL" clId="{C08D2D51-C5A2-4A8E-9002-53FF3E0244CB}" dt="2026-02-12T10:37:40.287" v="687" actId="20577"/>
          <ac:spMkLst>
            <pc:docMk/>
            <pc:sldMk cId="4105986872" sldId="273"/>
            <ac:spMk id="14" creationId="{2948E359-18AE-5C64-F06C-C303A7964A3F}"/>
          </ac:spMkLst>
        </pc:spChg>
        <pc:spChg chg="add mod">
          <ac:chgData name="Bofeng Cao" userId="2ef7b747-de42-4972-99b1-9edb216e18b6" providerId="ADAL" clId="{C08D2D51-C5A2-4A8E-9002-53FF3E0244CB}" dt="2026-02-12T10:37:34.187" v="680" actId="1076"/>
          <ac:spMkLst>
            <pc:docMk/>
            <pc:sldMk cId="4105986872" sldId="273"/>
            <ac:spMk id="15" creationId="{805AEE93-9714-A162-9C2F-14A8D1167905}"/>
          </ac:spMkLst>
        </pc:spChg>
        <pc:spChg chg="add mod">
          <ac:chgData name="Bofeng Cao" userId="2ef7b747-de42-4972-99b1-9edb216e18b6" providerId="ADAL" clId="{C08D2D51-C5A2-4A8E-9002-53FF3E0244CB}" dt="2026-02-12T21:24:53.377" v="1397" actId="1076"/>
          <ac:spMkLst>
            <pc:docMk/>
            <pc:sldMk cId="4105986872" sldId="273"/>
            <ac:spMk id="16" creationId="{46D34449-2666-AE90-B515-BE09E9A75C68}"/>
          </ac:spMkLst>
        </pc:spChg>
        <pc:picChg chg="add mod">
          <ac:chgData name="Bofeng Cao" userId="2ef7b747-de42-4972-99b1-9edb216e18b6" providerId="ADAL" clId="{C08D2D51-C5A2-4A8E-9002-53FF3E0244CB}" dt="2026-02-12T10:39:42.432" v="725" actId="1076"/>
          <ac:picMkLst>
            <pc:docMk/>
            <pc:sldMk cId="4105986872" sldId="273"/>
            <ac:picMk id="12" creationId="{7F65718D-FD8B-22F2-C33A-6F60F75C55BB}"/>
          </ac:picMkLst>
        </pc:picChg>
        <pc:picChg chg="add mod">
          <ac:chgData name="Bofeng Cao" userId="2ef7b747-de42-4972-99b1-9edb216e18b6" providerId="ADAL" clId="{C08D2D51-C5A2-4A8E-9002-53FF3E0244CB}" dt="2026-02-12T10:39:52.422" v="730" actId="1076"/>
          <ac:picMkLst>
            <pc:docMk/>
            <pc:sldMk cId="4105986872" sldId="273"/>
            <ac:picMk id="18" creationId="{78E1D80D-1C0B-20B8-13FB-0CCEE580DAF7}"/>
          </ac:picMkLst>
        </pc:picChg>
      </pc:sldChg>
      <pc:sldChg chg="addSp delSp modSp new mod">
        <pc:chgData name="Bofeng Cao" userId="2ef7b747-de42-4972-99b1-9edb216e18b6" providerId="ADAL" clId="{C08D2D51-C5A2-4A8E-9002-53FF3E0244CB}" dt="2026-02-12T21:25:57.417" v="1398" actId="478"/>
        <pc:sldMkLst>
          <pc:docMk/>
          <pc:sldMk cId="397745414" sldId="274"/>
        </pc:sldMkLst>
        <pc:spChg chg="mod">
          <ac:chgData name="Bofeng Cao" userId="2ef7b747-de42-4972-99b1-9edb216e18b6" providerId="ADAL" clId="{C08D2D51-C5A2-4A8E-9002-53FF3E0244CB}" dt="2026-02-12T10:40:06.540" v="742" actId="20577"/>
          <ac:spMkLst>
            <pc:docMk/>
            <pc:sldMk cId="397745414" sldId="274"/>
            <ac:spMk id="2" creationId="{AA605338-EF12-B418-9B09-1A88AC042A74}"/>
          </ac:spMkLst>
        </pc:spChg>
        <pc:spChg chg="del">
          <ac:chgData name="Bofeng Cao" userId="2ef7b747-de42-4972-99b1-9edb216e18b6" providerId="ADAL" clId="{C08D2D51-C5A2-4A8E-9002-53FF3E0244CB}" dt="2026-02-12T21:25:57.417" v="1398" actId="478"/>
          <ac:spMkLst>
            <pc:docMk/>
            <pc:sldMk cId="397745414" sldId="274"/>
            <ac:spMk id="3" creationId="{07037765-7D15-CE9A-D248-EB3395355A46}"/>
          </ac:spMkLst>
        </pc:spChg>
        <pc:spChg chg="add del mod">
          <ac:chgData name="Bofeng Cao" userId="2ef7b747-de42-4972-99b1-9edb216e18b6" providerId="ADAL" clId="{C08D2D51-C5A2-4A8E-9002-53FF3E0244CB}" dt="2026-02-12T10:43:23.733" v="758" actId="478"/>
          <ac:spMkLst>
            <pc:docMk/>
            <pc:sldMk cId="397745414" sldId="274"/>
            <ac:spMk id="4" creationId="{5D0DCEF4-FF48-A212-87B5-EEA172E4000B}"/>
          </ac:spMkLst>
        </pc:spChg>
        <pc:spChg chg="add mod">
          <ac:chgData name="Bofeng Cao" userId="2ef7b747-de42-4972-99b1-9edb216e18b6" providerId="ADAL" clId="{C08D2D51-C5A2-4A8E-9002-53FF3E0244CB}" dt="2026-02-12T10:43:32.148" v="761" actId="1076"/>
          <ac:spMkLst>
            <pc:docMk/>
            <pc:sldMk cId="397745414" sldId="274"/>
            <ac:spMk id="6" creationId="{B08FA268-6E21-BCA2-0B66-91A09B264F01}"/>
          </ac:spMkLst>
        </pc:spChg>
        <pc:spChg chg="add mod">
          <ac:chgData name="Bofeng Cao" userId="2ef7b747-de42-4972-99b1-9edb216e18b6" providerId="ADAL" clId="{C08D2D51-C5A2-4A8E-9002-53FF3E0244CB}" dt="2026-02-12T10:48:26.332" v="844" actId="1076"/>
          <ac:spMkLst>
            <pc:docMk/>
            <pc:sldMk cId="397745414" sldId="274"/>
            <ac:spMk id="8" creationId="{85243F0A-C826-3F71-0140-2E65C0546A87}"/>
          </ac:spMkLst>
        </pc:spChg>
      </pc:sldChg>
      <pc:sldChg chg="addSp delSp modSp new mod modAnim modNotesTx">
        <pc:chgData name="Bofeng Cao" userId="2ef7b747-de42-4972-99b1-9edb216e18b6" providerId="ADAL" clId="{C08D2D51-C5A2-4A8E-9002-53FF3E0244CB}" dt="2026-02-12T21:22:45.538" v="1396" actId="20577"/>
        <pc:sldMkLst>
          <pc:docMk/>
          <pc:sldMk cId="2277795665" sldId="275"/>
        </pc:sldMkLst>
        <pc:spChg chg="mod">
          <ac:chgData name="Bofeng Cao" userId="2ef7b747-de42-4972-99b1-9edb216e18b6" providerId="ADAL" clId="{C08D2D51-C5A2-4A8E-9002-53FF3E0244CB}" dt="2026-02-12T10:44:20.099" v="791" actId="20577"/>
          <ac:spMkLst>
            <pc:docMk/>
            <pc:sldMk cId="2277795665" sldId="275"/>
            <ac:spMk id="2" creationId="{269B798C-253D-0EE9-3C0A-4417A9F06336}"/>
          </ac:spMkLst>
        </pc:spChg>
        <pc:spChg chg="mod">
          <ac:chgData name="Bofeng Cao" userId="2ef7b747-de42-4972-99b1-9edb216e18b6" providerId="ADAL" clId="{C08D2D51-C5A2-4A8E-9002-53FF3E0244CB}" dt="2026-02-12T10:44:38.774" v="793" actId="20577"/>
          <ac:spMkLst>
            <pc:docMk/>
            <pc:sldMk cId="2277795665" sldId="275"/>
            <ac:spMk id="3" creationId="{1ADCAFFD-9E72-4A9B-616B-CA158659EDAC}"/>
          </ac:spMkLst>
        </pc:spChg>
        <pc:spChg chg="add mod">
          <ac:chgData name="Bofeng Cao" userId="2ef7b747-de42-4972-99b1-9edb216e18b6" providerId="ADAL" clId="{C08D2D51-C5A2-4A8E-9002-53FF3E0244CB}" dt="2026-02-12T11:03:20.580" v="985" actId="1076"/>
          <ac:spMkLst>
            <pc:docMk/>
            <pc:sldMk cId="2277795665" sldId="275"/>
            <ac:spMk id="5" creationId="{38631644-2534-DD31-9DF3-7631A30E7CC5}"/>
          </ac:spMkLst>
        </pc:spChg>
        <pc:spChg chg="add mod">
          <ac:chgData name="Bofeng Cao" userId="2ef7b747-de42-4972-99b1-9edb216e18b6" providerId="ADAL" clId="{C08D2D51-C5A2-4A8E-9002-53FF3E0244CB}" dt="2026-02-12T21:19:18.104" v="1316" actId="20577"/>
          <ac:spMkLst>
            <pc:docMk/>
            <pc:sldMk cId="2277795665" sldId="275"/>
            <ac:spMk id="6" creationId="{9691F2D6-C3A4-31E0-A1BF-D931188D896F}"/>
          </ac:spMkLst>
        </pc:spChg>
        <pc:spChg chg="add del mod">
          <ac:chgData name="Bofeng Cao" userId="2ef7b747-de42-4972-99b1-9edb216e18b6" providerId="ADAL" clId="{C08D2D51-C5A2-4A8E-9002-53FF3E0244CB}" dt="2026-02-12T10:54:26.433" v="895" actId="478"/>
          <ac:spMkLst>
            <pc:docMk/>
            <pc:sldMk cId="2277795665" sldId="275"/>
            <ac:spMk id="8" creationId="{AAD32F8C-3486-D62B-03B5-0B031D34AAB9}"/>
          </ac:spMkLst>
        </pc:spChg>
        <pc:spChg chg="add mod">
          <ac:chgData name="Bofeng Cao" userId="2ef7b747-de42-4972-99b1-9edb216e18b6" providerId="ADAL" clId="{C08D2D51-C5A2-4A8E-9002-53FF3E0244CB}" dt="2026-02-12T21:19:25.498" v="1333" actId="20577"/>
          <ac:spMkLst>
            <pc:docMk/>
            <pc:sldMk cId="2277795665" sldId="275"/>
            <ac:spMk id="13" creationId="{78BF135D-9FAA-C9F9-9667-7975701D4E50}"/>
          </ac:spMkLst>
        </pc:spChg>
        <pc:spChg chg="add del mod">
          <ac:chgData name="Bofeng Cao" userId="2ef7b747-de42-4972-99b1-9edb216e18b6" providerId="ADAL" clId="{C08D2D51-C5A2-4A8E-9002-53FF3E0244CB}" dt="2026-02-12T10:55:40.093" v="926" actId="478"/>
          <ac:spMkLst>
            <pc:docMk/>
            <pc:sldMk cId="2277795665" sldId="275"/>
            <ac:spMk id="21" creationId="{2B734B61-03EC-F3D2-9938-2520450DFBD5}"/>
          </ac:spMkLst>
        </pc:spChg>
        <pc:spChg chg="add del mod">
          <ac:chgData name="Bofeng Cao" userId="2ef7b747-de42-4972-99b1-9edb216e18b6" providerId="ADAL" clId="{C08D2D51-C5A2-4A8E-9002-53FF3E0244CB}" dt="2026-02-12T10:57:41.690" v="934"/>
          <ac:spMkLst>
            <pc:docMk/>
            <pc:sldMk cId="2277795665" sldId="275"/>
            <ac:spMk id="22" creationId="{D4A92FF5-DC9A-C92D-F007-B9FFC4D3019A}"/>
          </ac:spMkLst>
        </pc:spChg>
        <pc:spChg chg="add mod">
          <ac:chgData name="Bofeng Cao" userId="2ef7b747-de42-4972-99b1-9edb216e18b6" providerId="ADAL" clId="{C08D2D51-C5A2-4A8E-9002-53FF3E0244CB}" dt="2026-02-12T11:02:04.529" v="969" actId="1076"/>
          <ac:spMkLst>
            <pc:docMk/>
            <pc:sldMk cId="2277795665" sldId="275"/>
            <ac:spMk id="24" creationId="{F8D2F523-86E3-0A57-F8D2-6A5CDD330958}"/>
          </ac:spMkLst>
        </pc:spChg>
        <pc:spChg chg="add mod">
          <ac:chgData name="Bofeng Cao" userId="2ef7b747-de42-4972-99b1-9edb216e18b6" providerId="ADAL" clId="{C08D2D51-C5A2-4A8E-9002-53FF3E0244CB}" dt="2026-02-12T11:02:04.529" v="969" actId="1076"/>
          <ac:spMkLst>
            <pc:docMk/>
            <pc:sldMk cId="2277795665" sldId="275"/>
            <ac:spMk id="27" creationId="{5CBB0045-C090-694D-21B3-F8DF118DE081}"/>
          </ac:spMkLst>
        </pc:spChg>
        <pc:picChg chg="add mod">
          <ac:chgData name="Bofeng Cao" userId="2ef7b747-de42-4972-99b1-9edb216e18b6" providerId="ADAL" clId="{C08D2D51-C5A2-4A8E-9002-53FF3E0244CB}" dt="2026-02-12T11:02:04.529" v="969" actId="1076"/>
          <ac:picMkLst>
            <pc:docMk/>
            <pc:sldMk cId="2277795665" sldId="275"/>
            <ac:picMk id="10" creationId="{577CB816-84C7-E6CD-21BB-4C1AF74658A7}"/>
          </ac:picMkLst>
        </pc:picChg>
        <pc:picChg chg="add mod">
          <ac:chgData name="Bofeng Cao" userId="2ef7b747-de42-4972-99b1-9edb216e18b6" providerId="ADAL" clId="{C08D2D51-C5A2-4A8E-9002-53FF3E0244CB}" dt="2026-02-12T11:02:04.529" v="969" actId="1076"/>
          <ac:picMkLst>
            <pc:docMk/>
            <pc:sldMk cId="2277795665" sldId="275"/>
            <ac:picMk id="12" creationId="{8EAE4861-B779-A54A-C26B-803E527952A0}"/>
          </ac:picMkLst>
        </pc:picChg>
        <pc:picChg chg="add del mod">
          <ac:chgData name="Bofeng Cao" userId="2ef7b747-de42-4972-99b1-9edb216e18b6" providerId="ADAL" clId="{C08D2D51-C5A2-4A8E-9002-53FF3E0244CB}" dt="2026-02-12T11:02:39.531" v="973" actId="478"/>
          <ac:picMkLst>
            <pc:docMk/>
            <pc:sldMk cId="2277795665" sldId="275"/>
            <ac:picMk id="29" creationId="{4139AA36-7876-F4DF-AFEA-B213AE7B3EA2}"/>
          </ac:picMkLst>
        </pc:picChg>
        <pc:cxnChg chg="add mod">
          <ac:chgData name="Bofeng Cao" userId="2ef7b747-de42-4972-99b1-9edb216e18b6" providerId="ADAL" clId="{C08D2D51-C5A2-4A8E-9002-53FF3E0244CB}" dt="2026-02-12T11:02:04.529" v="969" actId="1076"/>
          <ac:cxnSpMkLst>
            <pc:docMk/>
            <pc:sldMk cId="2277795665" sldId="275"/>
            <ac:cxnSpMk id="15" creationId="{6EE47F3C-E423-9B2F-E2DA-ED8546AD0B6B}"/>
          </ac:cxnSpMkLst>
        </pc:cxnChg>
        <pc:cxnChg chg="add mod">
          <ac:chgData name="Bofeng Cao" userId="2ef7b747-de42-4972-99b1-9edb216e18b6" providerId="ADAL" clId="{C08D2D51-C5A2-4A8E-9002-53FF3E0244CB}" dt="2026-02-12T11:02:04.529" v="969" actId="1076"/>
          <ac:cxnSpMkLst>
            <pc:docMk/>
            <pc:sldMk cId="2277795665" sldId="275"/>
            <ac:cxnSpMk id="18" creationId="{47BB04DD-0428-ACE1-B842-0A447165A5AB}"/>
          </ac:cxnSpMkLst>
        </pc:cxnChg>
        <pc:cxnChg chg="add mod">
          <ac:chgData name="Bofeng Cao" userId="2ef7b747-de42-4972-99b1-9edb216e18b6" providerId="ADAL" clId="{C08D2D51-C5A2-4A8E-9002-53FF3E0244CB}" dt="2026-02-12T11:02:04.529" v="969" actId="1076"/>
          <ac:cxnSpMkLst>
            <pc:docMk/>
            <pc:sldMk cId="2277795665" sldId="275"/>
            <ac:cxnSpMk id="19" creationId="{0B16C8C8-DAEF-97C8-04AE-CF2D9B9AEFA1}"/>
          </ac:cxnSpMkLst>
        </pc:cxnChg>
        <pc:cxnChg chg="add mod">
          <ac:chgData name="Bofeng Cao" userId="2ef7b747-de42-4972-99b1-9edb216e18b6" providerId="ADAL" clId="{C08D2D51-C5A2-4A8E-9002-53FF3E0244CB}" dt="2026-02-12T11:02:04.529" v="969" actId="1076"/>
          <ac:cxnSpMkLst>
            <pc:docMk/>
            <pc:sldMk cId="2277795665" sldId="275"/>
            <ac:cxnSpMk id="20" creationId="{27FB56F8-C927-21A8-3EDF-07DB66E6D51D}"/>
          </ac:cxnSpMkLst>
        </pc:cxnChg>
      </pc:sldChg>
      <pc:sldChg chg="addSp delSp modSp new mod">
        <pc:chgData name="Bofeng Cao" userId="2ef7b747-de42-4972-99b1-9edb216e18b6" providerId="ADAL" clId="{C08D2D51-C5A2-4A8E-9002-53FF3E0244CB}" dt="2026-02-12T10:46:23.448" v="817" actId="1076"/>
        <pc:sldMkLst>
          <pc:docMk/>
          <pc:sldMk cId="1117218347" sldId="276"/>
        </pc:sldMkLst>
        <pc:spChg chg="del">
          <ac:chgData name="Bofeng Cao" userId="2ef7b747-de42-4972-99b1-9edb216e18b6" providerId="ADAL" clId="{C08D2D51-C5A2-4A8E-9002-53FF3E0244CB}" dt="2026-02-12T10:45:15.928" v="795" actId="478"/>
          <ac:spMkLst>
            <pc:docMk/>
            <pc:sldMk cId="1117218347" sldId="276"/>
            <ac:spMk id="2" creationId="{C35B037A-DA6C-9C5E-6AFA-A97C0F85261B}"/>
          </ac:spMkLst>
        </pc:spChg>
        <pc:spChg chg="del">
          <ac:chgData name="Bofeng Cao" userId="2ef7b747-de42-4972-99b1-9edb216e18b6" providerId="ADAL" clId="{C08D2D51-C5A2-4A8E-9002-53FF3E0244CB}" dt="2026-02-12T10:45:28.934" v="802" actId="478"/>
          <ac:spMkLst>
            <pc:docMk/>
            <pc:sldMk cId="1117218347" sldId="276"/>
            <ac:spMk id="3" creationId="{AB855EB3-D47F-5ED1-5619-2739A9DF12E9}"/>
          </ac:spMkLst>
        </pc:spChg>
        <pc:spChg chg="add mod">
          <ac:chgData name="Bofeng Cao" userId="2ef7b747-de42-4972-99b1-9edb216e18b6" providerId="ADAL" clId="{C08D2D51-C5A2-4A8E-9002-53FF3E0244CB}" dt="2026-02-12T10:45:51.471" v="810" actId="1076"/>
          <ac:spMkLst>
            <pc:docMk/>
            <pc:sldMk cId="1117218347" sldId="276"/>
            <ac:spMk id="5" creationId="{0680BA4E-DC46-C703-B22D-0B143B74BA9C}"/>
          </ac:spMkLst>
        </pc:spChg>
        <pc:picChg chg="add del mod">
          <ac:chgData name="Bofeng Cao" userId="2ef7b747-de42-4972-99b1-9edb216e18b6" providerId="ADAL" clId="{C08D2D51-C5A2-4A8E-9002-53FF3E0244CB}" dt="2026-02-12T10:45:56.575" v="811" actId="478"/>
          <ac:picMkLst>
            <pc:docMk/>
            <pc:sldMk cId="1117218347" sldId="276"/>
            <ac:picMk id="4" creationId="{851B5BE9-ED1E-C835-C02D-C5925F00B152}"/>
          </ac:picMkLst>
        </pc:picChg>
        <pc:picChg chg="add mod">
          <ac:chgData name="Bofeng Cao" userId="2ef7b747-de42-4972-99b1-9edb216e18b6" providerId="ADAL" clId="{C08D2D51-C5A2-4A8E-9002-53FF3E0244CB}" dt="2026-02-12T10:46:23.448" v="817" actId="1076"/>
          <ac:picMkLst>
            <pc:docMk/>
            <pc:sldMk cId="1117218347" sldId="276"/>
            <ac:picMk id="7" creationId="{53EAE493-76A6-D77A-D316-9A20F68B3023}"/>
          </ac:picMkLst>
        </pc:picChg>
      </pc:sldChg>
      <pc:sldChg chg="addSp delSp modSp new mod">
        <pc:chgData name="Bofeng Cao" userId="2ef7b747-de42-4972-99b1-9edb216e18b6" providerId="ADAL" clId="{C08D2D51-C5A2-4A8E-9002-53FF3E0244CB}" dt="2026-02-12T11:02:56.174" v="983" actId="20577"/>
        <pc:sldMkLst>
          <pc:docMk/>
          <pc:sldMk cId="2831628408" sldId="277"/>
        </pc:sldMkLst>
        <pc:spChg chg="del">
          <ac:chgData name="Bofeng Cao" userId="2ef7b747-de42-4972-99b1-9edb216e18b6" providerId="ADAL" clId="{C08D2D51-C5A2-4A8E-9002-53FF3E0244CB}" dt="2026-02-12T11:02:44.560" v="975" actId="478"/>
          <ac:spMkLst>
            <pc:docMk/>
            <pc:sldMk cId="2831628408" sldId="277"/>
            <ac:spMk id="2" creationId="{E9F5FDCC-1DAF-682A-E019-C36D3A667C79}"/>
          </ac:spMkLst>
        </pc:spChg>
        <pc:spChg chg="mod">
          <ac:chgData name="Bofeng Cao" userId="2ef7b747-de42-4972-99b1-9edb216e18b6" providerId="ADAL" clId="{C08D2D51-C5A2-4A8E-9002-53FF3E0244CB}" dt="2026-02-12T11:02:56.174" v="983" actId="20577"/>
          <ac:spMkLst>
            <pc:docMk/>
            <pc:sldMk cId="2831628408" sldId="277"/>
            <ac:spMk id="3" creationId="{3F514668-60BB-2382-9665-1C44D2FD0B06}"/>
          </ac:spMkLst>
        </pc:spChg>
        <pc:picChg chg="add mod">
          <ac:chgData name="Bofeng Cao" userId="2ef7b747-de42-4972-99b1-9edb216e18b6" providerId="ADAL" clId="{C08D2D51-C5A2-4A8E-9002-53FF3E0244CB}" dt="2026-02-12T11:02:49.610" v="981" actId="1076"/>
          <ac:picMkLst>
            <pc:docMk/>
            <pc:sldMk cId="2831628408" sldId="277"/>
            <ac:picMk id="5" creationId="{64A97A71-EB69-0EF4-6BA4-13FDE6FAD731}"/>
          </ac:picMkLst>
        </pc:picChg>
      </pc:sldChg>
      <pc:sldChg chg="addSp modSp new mod modNotesTx">
        <pc:chgData name="Bofeng Cao" userId="2ef7b747-de42-4972-99b1-9edb216e18b6" providerId="ADAL" clId="{C08D2D51-C5A2-4A8E-9002-53FF3E0244CB}" dt="2026-02-12T21:12:40.190" v="1275" actId="20577"/>
        <pc:sldMkLst>
          <pc:docMk/>
          <pc:sldMk cId="1453643719" sldId="278"/>
        </pc:sldMkLst>
        <pc:spChg chg="mod">
          <ac:chgData name="Bofeng Cao" userId="2ef7b747-de42-4972-99b1-9edb216e18b6" providerId="ADAL" clId="{C08D2D51-C5A2-4A8E-9002-53FF3E0244CB}" dt="2026-02-12T11:31:04.499" v="1042" actId="20577"/>
          <ac:spMkLst>
            <pc:docMk/>
            <pc:sldMk cId="1453643719" sldId="278"/>
            <ac:spMk id="2" creationId="{CA990810-7559-1A1A-222C-8A0DD97D1953}"/>
          </ac:spMkLst>
        </pc:spChg>
        <pc:spChg chg="mod">
          <ac:chgData name="Bofeng Cao" userId="2ef7b747-de42-4972-99b1-9edb216e18b6" providerId="ADAL" clId="{C08D2D51-C5A2-4A8E-9002-53FF3E0244CB}" dt="2026-02-12T11:31:38.228" v="1045" actId="207"/>
          <ac:spMkLst>
            <pc:docMk/>
            <pc:sldMk cId="1453643719" sldId="278"/>
            <ac:spMk id="3" creationId="{43108124-2254-03B7-0A57-F00B054CBF64}"/>
          </ac:spMkLst>
        </pc:spChg>
        <pc:spChg chg="add mod">
          <ac:chgData name="Bofeng Cao" userId="2ef7b747-de42-4972-99b1-9edb216e18b6" providerId="ADAL" clId="{C08D2D51-C5A2-4A8E-9002-53FF3E0244CB}" dt="2026-02-12T11:33:21.807" v="1093" actId="20577"/>
          <ac:spMkLst>
            <pc:docMk/>
            <pc:sldMk cId="1453643719" sldId="278"/>
            <ac:spMk id="5" creationId="{1524C65F-E547-102C-BAC2-2B44CFF7DE3A}"/>
          </ac:spMkLst>
        </pc:spChg>
        <pc:spChg chg="add mod">
          <ac:chgData name="Bofeng Cao" userId="2ef7b747-de42-4972-99b1-9edb216e18b6" providerId="ADAL" clId="{C08D2D51-C5A2-4A8E-9002-53FF3E0244CB}" dt="2026-02-12T11:38:05.880" v="1120" actId="1076"/>
          <ac:spMkLst>
            <pc:docMk/>
            <pc:sldMk cId="1453643719" sldId="278"/>
            <ac:spMk id="9" creationId="{ACEC57DF-36F0-BAE7-985D-533C70115506}"/>
          </ac:spMkLst>
        </pc:spChg>
        <pc:picChg chg="add mod">
          <ac:chgData name="Bofeng Cao" userId="2ef7b747-de42-4972-99b1-9edb216e18b6" providerId="ADAL" clId="{C08D2D51-C5A2-4A8E-9002-53FF3E0244CB}" dt="2026-02-12T11:46:29.438" v="1167" actId="1076"/>
          <ac:picMkLst>
            <pc:docMk/>
            <pc:sldMk cId="1453643719" sldId="278"/>
            <ac:picMk id="7" creationId="{F0F3F5EF-0641-8FF8-E7E1-04E8C34F37A8}"/>
          </ac:picMkLst>
        </pc:picChg>
        <pc:picChg chg="add mod">
          <ac:chgData name="Bofeng Cao" userId="2ef7b747-de42-4972-99b1-9edb216e18b6" providerId="ADAL" clId="{C08D2D51-C5A2-4A8E-9002-53FF3E0244CB}" dt="2026-02-12T11:46:42.288" v="1172" actId="1076"/>
          <ac:picMkLst>
            <pc:docMk/>
            <pc:sldMk cId="1453643719" sldId="278"/>
            <ac:picMk id="11" creationId="{30866F01-CE39-9EDC-BDAB-66A7362A9021}"/>
          </ac:picMkLst>
        </pc:picChg>
      </pc:sldChg>
      <pc:sldChg chg="modSp new del mod">
        <pc:chgData name="Bofeng Cao" userId="2ef7b747-de42-4972-99b1-9edb216e18b6" providerId="ADAL" clId="{C08D2D51-C5A2-4A8E-9002-53FF3E0244CB}" dt="2026-02-12T21:11:24.488" v="1258" actId="47"/>
        <pc:sldMkLst>
          <pc:docMk/>
          <pc:sldMk cId="2196696458" sldId="279"/>
        </pc:sldMkLst>
        <pc:spChg chg="mod">
          <ac:chgData name="Bofeng Cao" userId="2ef7b747-de42-4972-99b1-9edb216e18b6" providerId="ADAL" clId="{C08D2D51-C5A2-4A8E-9002-53FF3E0244CB}" dt="2026-02-12T13:04:44.083" v="1210" actId="20577"/>
          <ac:spMkLst>
            <pc:docMk/>
            <pc:sldMk cId="2196696458" sldId="279"/>
            <ac:spMk id="2" creationId="{A96B6E0B-9B67-5F75-B092-C2A950BD1050}"/>
          </ac:spMkLst>
        </pc:spChg>
      </pc:sldChg>
      <pc:sldChg chg="modSp mod">
        <pc:chgData name="Bofeng Cao" userId="2ef7b747-de42-4972-99b1-9edb216e18b6" providerId="ADAL" clId="{C08D2D51-C5A2-4A8E-9002-53FF3E0244CB}" dt="2026-02-12T21:09:55.708" v="1237" actId="114"/>
        <pc:sldMkLst>
          <pc:docMk/>
          <pc:sldMk cId="1994466880" sldId="282"/>
        </pc:sldMkLst>
        <pc:spChg chg="mod">
          <ac:chgData name="Bofeng Cao" userId="2ef7b747-de42-4972-99b1-9edb216e18b6" providerId="ADAL" clId="{C08D2D51-C5A2-4A8E-9002-53FF3E0244CB}" dt="2026-02-12T21:09:55.708" v="1237" actId="114"/>
          <ac:spMkLst>
            <pc:docMk/>
            <pc:sldMk cId="1994466880" sldId="282"/>
            <ac:spMk id="4" creationId="{7DF74FD8-FD0E-A918-F2EB-628E6932AAE8}"/>
          </ac:spMkLst>
        </pc:spChg>
      </pc:sldChg>
      <pc:sldChg chg="modSp mod">
        <pc:chgData name="Bofeng Cao" userId="2ef7b747-de42-4972-99b1-9edb216e18b6" providerId="ADAL" clId="{C08D2D51-C5A2-4A8E-9002-53FF3E0244CB}" dt="2026-02-12T21:10:28.078" v="1257" actId="6549"/>
        <pc:sldMkLst>
          <pc:docMk/>
          <pc:sldMk cId="3142500483" sldId="283"/>
        </pc:sldMkLst>
        <pc:spChg chg="mod">
          <ac:chgData name="Bofeng Cao" userId="2ef7b747-de42-4972-99b1-9edb216e18b6" providerId="ADAL" clId="{C08D2D51-C5A2-4A8E-9002-53FF3E0244CB}" dt="2026-02-12T21:10:28.078" v="1257" actId="6549"/>
          <ac:spMkLst>
            <pc:docMk/>
            <pc:sldMk cId="3142500483" sldId="283"/>
            <ac:spMk id="4" creationId="{F7E7E0FA-6F0B-0B3E-6CBB-99B60B880C56}"/>
          </ac:spMkLst>
        </pc:spChg>
      </pc:sldChg>
      <pc:sldChg chg="modSp mod">
        <pc:chgData name="Bofeng Cao" userId="2ef7b747-de42-4972-99b1-9edb216e18b6" providerId="ADAL" clId="{C08D2D51-C5A2-4A8E-9002-53FF3E0244CB}" dt="2026-02-12T21:09:49.902" v="1235" actId="114"/>
        <pc:sldMkLst>
          <pc:docMk/>
          <pc:sldMk cId="3955135893" sldId="284"/>
        </pc:sldMkLst>
        <pc:spChg chg="mod">
          <ac:chgData name="Bofeng Cao" userId="2ef7b747-de42-4972-99b1-9edb216e18b6" providerId="ADAL" clId="{C08D2D51-C5A2-4A8E-9002-53FF3E0244CB}" dt="2026-02-12T21:09:49.902" v="1235" actId="114"/>
          <ac:spMkLst>
            <pc:docMk/>
            <pc:sldMk cId="3955135893" sldId="284"/>
            <ac:spMk id="4" creationId="{E4219103-4812-ACE6-994F-296823B690E4}"/>
          </ac:spMkLst>
        </pc:spChg>
        <pc:spChg chg="mod">
          <ac:chgData name="Bofeng Cao" userId="2ef7b747-de42-4972-99b1-9edb216e18b6" providerId="ADAL" clId="{C08D2D51-C5A2-4A8E-9002-53FF3E0244CB}" dt="2026-02-12T18:29:49.100" v="1230" actId="1076"/>
          <ac:spMkLst>
            <pc:docMk/>
            <pc:sldMk cId="3955135893" sldId="284"/>
            <ac:spMk id="5" creationId="{0E13207B-8FC7-CBB5-5D4C-61E2D5CA2A56}"/>
          </ac:spMkLst>
        </pc:spChg>
        <pc:spChg chg="mod">
          <ac:chgData name="Bofeng Cao" userId="2ef7b747-de42-4972-99b1-9edb216e18b6" providerId="ADAL" clId="{C08D2D51-C5A2-4A8E-9002-53FF3E0244CB}" dt="2026-02-12T18:29:36.245" v="1229" actId="1076"/>
          <ac:spMkLst>
            <pc:docMk/>
            <pc:sldMk cId="3955135893" sldId="284"/>
            <ac:spMk id="6" creationId="{C13DCC9F-8708-9C91-BA18-6E97C1FB99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Let me start by briefly reviewing the standard Transformer architecture that we have learned in </a:t>
            </a:r>
            <a:r>
              <a:rPr lang="en-US" dirty="0"/>
              <a:t>before</a:t>
            </a:r>
            <a:r>
              <a:rPr lang="zh-CN" altLang="en-US" dirty="0"/>
              <a:t> </a:t>
            </a:r>
            <a:r>
              <a:rPr lang="en-US"/>
              <a:t>for NLP.</a:t>
            </a:r>
          </a:p>
          <a:p>
            <a:r>
              <a:rPr lang="en-US"/>
              <a:t>A Transformer is built by stacking multiple </a:t>
            </a:r>
            <a:r>
              <a:rPr lang="en-US" b="1"/>
              <a:t>Transformer blocks</a:t>
            </a:r>
            <a:r>
              <a:rPr lang="en-US"/>
              <a:t>, and each block consists of two core components:</a:t>
            </a:r>
          </a:p>
          <a:p>
            <a:r>
              <a:rPr lang="en-US" b="1"/>
              <a:t>Multi-head self-attention (MSA)</a:t>
            </a:r>
            <a:endParaRPr lang="en-US"/>
          </a:p>
          <a:p>
            <a:r>
              <a:rPr lang="en-US" b="1"/>
              <a:t>A feed-forward network (MLP)</a:t>
            </a:r>
          </a:p>
          <a:p>
            <a:endParaRPr lang="en-US"/>
          </a:p>
          <a:p>
            <a:r>
              <a:rPr lang="en-US"/>
              <a:t>On the </a:t>
            </a:r>
            <a:r>
              <a:rPr lang="en-US" b="1"/>
              <a:t>left</a:t>
            </a:r>
            <a:r>
              <a:rPr lang="en-US"/>
              <a:t>, we see the classic Transformer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NLP,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en-US" dirty="0"/>
              <a:t> </a:t>
            </a:r>
            <a:r>
              <a:rPr lang="en-US"/>
              <a:t>self-attention allows each token to aggregate information from other tokens in the long sequence through data-dependent attention </a:t>
            </a:r>
            <a:r>
              <a:rPr lang="en-US" dirty="0" err="1"/>
              <a:t>weights.mOne</a:t>
            </a:r>
            <a:r>
              <a:rPr lang="en-US" dirty="0"/>
              <a:t> </a:t>
            </a:r>
            <a:r>
              <a:rPr lang="en-US"/>
              <a:t>of the key insights we learned is that </a:t>
            </a:r>
            <a:r>
              <a:rPr lang="en-US" b="1" dirty="0"/>
              <a:t>this helps </a:t>
            </a:r>
            <a:r>
              <a:rPr lang="en-US" b="1"/>
              <a:t>at modeling long-range dependencies in long texts</a:t>
            </a:r>
            <a:r>
              <a:rPr lang="en-US"/>
              <a:t>, which was a major limitation of earlier sequence models like RNN.</a:t>
            </a:r>
          </a:p>
          <a:p>
            <a:endParaRPr lang="en-US"/>
          </a:p>
          <a:p>
            <a:r>
              <a:rPr lang="en-US" i="1"/>
              <a:t>Now, on the right, we move to the Vision Transformer, introduced around 2020.</a:t>
            </a:r>
            <a:endParaRPr lang="en-US"/>
          </a:p>
          <a:p>
            <a:r>
              <a:rPr lang="en-US"/>
              <a:t>The Vision Transformer adopts a </a:t>
            </a:r>
            <a:r>
              <a:rPr lang="en-US" b="1"/>
              <a:t>BERT-like, encoder-only Transformer architecture</a:t>
            </a:r>
            <a:r>
              <a:rPr lang="en-US"/>
              <a:t>, but applies it to images instead of text.</a:t>
            </a:r>
            <a:endParaRPr lang="en-US" dirty="0"/>
          </a:p>
          <a:p>
            <a:br>
              <a:rPr lang="en-US"/>
            </a:br>
            <a:r>
              <a:rPr lang="en-US"/>
              <a:t>Here, the input image is first divided into </a:t>
            </a:r>
            <a:r>
              <a:rPr lang="en-US" b="1"/>
              <a:t>patches</a:t>
            </a:r>
            <a:r>
              <a:rPr lang="en-US"/>
              <a:t>, and each patch is embedded into a vector, forming a sequence of </a:t>
            </a:r>
            <a:r>
              <a:rPr lang="en-US" b="1"/>
              <a:t>patch embeddings</a:t>
            </a:r>
            <a:r>
              <a:rPr lang="en-US"/>
              <a:t>.</a:t>
            </a:r>
            <a:br>
              <a:rPr lang="en-US"/>
            </a:br>
            <a:r>
              <a:rPr lang="en-US"/>
              <a:t>These patch tokens are then processed by the same type of Transformer blocks in each layer, again between </a:t>
            </a:r>
            <a:r>
              <a:rPr lang="en-US" b="1"/>
              <a:t>multi-head self-attention</a:t>
            </a:r>
            <a:r>
              <a:rPr lang="en-US"/>
              <a:t> and </a:t>
            </a:r>
            <a:r>
              <a:rPr lang="en-US" b="1"/>
              <a:t>MLPs</a:t>
            </a:r>
            <a:r>
              <a:rPr lang="en-US"/>
              <a:t>.</a:t>
            </a:r>
          </a:p>
          <a:p>
            <a:r>
              <a:rPr lang="en-US"/>
              <a:t>So architecturally, </a:t>
            </a:r>
            <a:r>
              <a:rPr lang="en-US" err="1"/>
              <a:t>ViT</a:t>
            </a:r>
            <a:r>
              <a:rPr lang="en-US"/>
              <a:t> looks very similar to a standard Transformer</a:t>
            </a:r>
          </a:p>
          <a:p>
            <a:endParaRPr lang="en-US"/>
          </a:p>
          <a:p>
            <a:r>
              <a:rPr lang="en-US" i="1"/>
              <a:t>This naturally leads to </a:t>
            </a:r>
            <a:r>
              <a:rPr lang="en-US" i="1" dirty="0"/>
              <a:t>an interesting </a:t>
            </a:r>
            <a:r>
              <a:rPr lang="en-US" i="1"/>
              <a:t>question.</a:t>
            </a:r>
            <a:endParaRPr lang="en-US"/>
          </a:p>
          <a:p>
            <a:r>
              <a:rPr lang="en-US" b="1"/>
              <a:t>What does multi-head self-attention contribute in </a:t>
            </a:r>
            <a:r>
              <a:rPr lang="en-US" b="1" dirty="0"/>
              <a:t>each</a:t>
            </a:r>
            <a:r>
              <a:rPr lang="zh-CN" altLang="en-US" b="1" dirty="0"/>
              <a:t> </a:t>
            </a:r>
            <a:r>
              <a:rPr lang="en-US" altLang="zh-CN" b="1" dirty="0"/>
              <a:t>layer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b="1"/>
              <a:t>Vision Transformers?</a:t>
            </a:r>
            <a:br>
              <a:rPr lang="en-US"/>
            </a:br>
            <a:r>
              <a:rPr lang="en-US"/>
              <a:t>Is its main role still to model </a:t>
            </a:r>
            <a:r>
              <a:rPr lang="en-US" b="1"/>
              <a:t>long-range dependencies</a:t>
            </a:r>
            <a:br>
              <a:rPr lang="en-US"/>
            </a:br>
            <a:r>
              <a:rPr lang="en-US"/>
              <a:t>Or is there something different, about how self-attention aggregates </a:t>
            </a:r>
            <a:r>
              <a:rPr lang="en-US" b="1"/>
              <a:t>spatial information</a:t>
            </a:r>
            <a:r>
              <a:rPr lang="en-US"/>
              <a:t> in vision models?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1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02CD1-FF43-C5D8-0463-0F23E5D48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484C7-3F04-45CA-55EF-711E35C6B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85A2A-666C-7C12-E019-00E8ADA23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Before giving the answer, let’s have a look at some classic models and intuitions.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(previously</a:t>
            </a:r>
            <a:r>
              <a:rPr lang="zh-CN" altLang="en-US"/>
              <a:t>，</a:t>
            </a:r>
            <a:r>
              <a:rPr lang="en-US"/>
              <a:t>self-attention is often explained through the lens of long-range dependency, especially based on our experience with NLP</a:t>
            </a:r>
            <a:r>
              <a:rPr lang="en-US" dirty="0"/>
              <a:t>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Compared with NLP</a:t>
            </a:r>
            <a:r>
              <a:rPr lang="en-US" i="1"/>
              <a:t>, the situation in vision is fundamentally different.</a:t>
            </a: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Images are </a:t>
            </a:r>
            <a:r>
              <a:rPr lang="en-US" b="1"/>
              <a:t>spatially structured</a:t>
            </a:r>
            <a:r>
              <a:rPr lang="en-US"/>
              <a:t>: nearby patches are highly correlated, and semantic information is often locally coherent.</a:t>
            </a:r>
            <a:br>
              <a:rPr lang="en-US"/>
            </a:br>
            <a:r>
              <a:rPr lang="en-US"/>
              <a:t>Also, Empirical evidence suggests that the answer may be no</a:t>
            </a:r>
            <a:r>
              <a:rPr lang="en-US" dirty="0"/>
              <a:t> to the long range dependency assumption</a:t>
            </a:r>
            <a:r>
              <a:rPr lang="en-US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</a:t>
            </a:r>
            <a:r>
              <a:rPr lang="en-US"/>
              <a:t>successful Vision Transformer variants rely primarily on </a:t>
            </a:r>
            <a:r>
              <a:rPr lang="en-US" b="1"/>
              <a:t>local self-attention</a:t>
            </a:r>
            <a:r>
              <a:rPr lang="en-US"/>
              <a:t> rather than global attention, while still achieving strong performance.</a:t>
            </a:r>
          </a:p>
          <a:p>
            <a:endParaRPr lang="en-US"/>
          </a:p>
          <a:p>
            <a:r>
              <a:rPr lang="en-US"/>
              <a:t>On the </a:t>
            </a:r>
            <a:r>
              <a:rPr lang="en-US" b="1"/>
              <a:t>top right</a:t>
            </a:r>
            <a:r>
              <a:rPr lang="en-US"/>
              <a:t>, we see </a:t>
            </a:r>
            <a:r>
              <a:rPr lang="en-US" b="1"/>
              <a:t>Twins-SVT</a:t>
            </a:r>
            <a:r>
              <a:rPr lang="en-US"/>
              <a:t>, which mainly uses local attention combined with spatial reduction mechanisms, instead of full global attention.</a:t>
            </a:r>
            <a:br>
              <a:rPr lang="en-US"/>
            </a:br>
            <a:r>
              <a:rPr lang="en-US"/>
              <a:t>On the </a:t>
            </a:r>
            <a:r>
              <a:rPr lang="en-US" b="1"/>
              <a:t>bottom right</a:t>
            </a:r>
            <a:r>
              <a:rPr lang="en-US"/>
              <a:t>, </a:t>
            </a:r>
            <a:r>
              <a:rPr lang="en-US" b="1"/>
              <a:t>Swin Transformer</a:t>
            </a:r>
            <a:r>
              <a:rPr lang="en-US"/>
              <a:t> performs self-attention within local windows, and only gradually exchanges information across windows through shifted window designs.</a:t>
            </a:r>
          </a:p>
          <a:p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Even more interestingly, global attention can sometimes be counterproductive</a:t>
            </a:r>
            <a:r>
              <a:rPr lang="en-US" i="1" dirty="0"/>
              <a:t> on small datasets</a:t>
            </a:r>
            <a:r>
              <a:rPr lang="en-US" i="1"/>
              <a:t>.</a:t>
            </a:r>
            <a:endParaRPr lang="en-US"/>
          </a:p>
          <a:p>
            <a:endParaRPr lang="en-US"/>
          </a:p>
          <a:p>
            <a:r>
              <a:rPr lang="en-US"/>
              <a:t>If not long-range dependency, </a:t>
            </a:r>
            <a:r>
              <a:rPr lang="en-US" b="1"/>
              <a:t>what exactly does MSA</a:t>
            </a:r>
            <a:r>
              <a:rPr lang="zh-CN" altLang="en-US" b="1"/>
              <a:t> </a:t>
            </a:r>
            <a:r>
              <a:rPr lang="en-US" b="1"/>
              <a:t>contribute in Vision Transformers?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paper </a:t>
            </a:r>
            <a:r>
              <a:rPr lang="en-US" i="1"/>
              <a:t>“How Do Vision Transformers Work?”</a:t>
            </a:r>
            <a:r>
              <a:rPr lang="en-US"/>
              <a:t> </a:t>
            </a:r>
            <a:r>
              <a:rPr lang="en-US" dirty="0"/>
              <a:t> which is published in 2022, </a:t>
            </a:r>
            <a:r>
              <a:rPr lang="en-US"/>
              <a:t>aims to answer </a:t>
            </a:r>
            <a:r>
              <a:rPr lang="en-US" dirty="0"/>
              <a:t>this </a:t>
            </a:r>
            <a:r>
              <a:rPr lang="en-US"/>
              <a:t>question. One of its key conclusions is that </a:t>
            </a:r>
            <a:r>
              <a:rPr lang="en-US" b="1"/>
              <a:t>multi-head self-attention can be understood as a form of generalized spatial smoothing</a:t>
            </a:r>
            <a:r>
              <a:rPr lang="en-US"/>
              <a:t>.</a:t>
            </a:r>
          </a:p>
          <a:p>
            <a:endParaRPr lang="en-US" dirty="0"/>
          </a:p>
          <a:p>
            <a:r>
              <a:rPr lang="en-US"/>
              <a:t>Spatial smoothing refers to </a:t>
            </a:r>
            <a:r>
              <a:rPr lang="en-US" b="1"/>
              <a:t>aggregating information across spatial locations</a:t>
            </a:r>
            <a:r>
              <a:rPr lang="en-US"/>
              <a:t>, which reduces sensitivity to local variations. From an optimization perspective, such smoothing is known to lead to </a:t>
            </a:r>
            <a:r>
              <a:rPr lang="en-US" b="1"/>
              <a:t>flatter and more stable loss landscapes</a:t>
            </a:r>
            <a:r>
              <a:rPr lang="en-US"/>
              <a:t>.</a:t>
            </a:r>
            <a:r>
              <a:rPr lang="en-US" dirty="0"/>
              <a:t> As shown in figure on the top right, loss landscapes of </a:t>
            </a:r>
            <a:r>
              <a:rPr lang="en-US" dirty="0" err="1"/>
              <a:t>ResNet</a:t>
            </a:r>
            <a:r>
              <a:rPr lang="en-US" dirty="0"/>
              <a:t> is more shaper and </a:t>
            </a:r>
            <a:r>
              <a:rPr lang="en-US" dirty="0" err="1"/>
              <a:t>ViT</a:t>
            </a:r>
            <a:r>
              <a:rPr lang="en-US" dirty="0"/>
              <a:t> is more flatter.</a:t>
            </a:r>
          </a:p>
          <a:p>
            <a:endParaRPr lang="en-US"/>
          </a:p>
          <a:p>
            <a:r>
              <a:rPr lang="en-US"/>
              <a:t>In self-attention, each output token is computed as a </a:t>
            </a:r>
            <a:r>
              <a:rPr lang="en-US" b="1"/>
              <a:t>weighted average of spatial features</a:t>
            </a:r>
            <a:r>
              <a:rPr lang="en-US"/>
              <a:t>, where the weights are positive and normalized. From a mathematical standpoint, this already defines a smoothing operator.</a:t>
            </a:r>
          </a:p>
          <a:p>
            <a:r>
              <a:rPr lang="en-US"/>
              <a:t>What makes self-attention special is that this smoothing is </a:t>
            </a:r>
            <a:r>
              <a:rPr lang="en-US" b="1"/>
              <a:t>data-specific</a:t>
            </a:r>
            <a:r>
              <a:rPr lang="en-US"/>
              <a:t>. The attention weights are not fixed, but are dynamically determined by the input through the query and key representations.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</a:t>
            </a:r>
            <a:r>
              <a:rPr lang="zh-CN" altLang="en-US" dirty="0"/>
              <a:t>‘</a:t>
            </a:r>
            <a:r>
              <a:rPr lang="en-US" altLang="zh-CN" dirty="0"/>
              <a:t>s go back to the answer of last page. </a:t>
            </a:r>
            <a:r>
              <a:rPr lang="en-US" dirty="0"/>
              <a:t>The inductive bias of MSA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dirty="0" err="1"/>
              <a:t>ViT</a:t>
            </a:r>
            <a:r>
              <a:rPr lang="en-US" dirty="0"/>
              <a:t> lies in its </a:t>
            </a:r>
            <a:r>
              <a:rPr lang="en-US" b="1" dirty="0"/>
              <a:t>data specificity</a:t>
            </a:r>
            <a:r>
              <a:rPr lang="en-US" dirty="0"/>
              <a:t>, rather than its ability to model long-range dependencies.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rgbClr val="20202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(The geometry of the loss function as a function of model parameters.)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Large Hessian eigenvalues correspond to sharp directions in the loss landscape.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Since the Hessian characterizes the local </a:t>
            </a:r>
            <a:r>
              <a:rPr lang="en-US" dirty="0"/>
              <a:t>sharpness </a:t>
            </a:r>
            <a:r>
              <a:rPr lang="en-US"/>
              <a:t>of the loss function, this smoothing behavior implies that </a:t>
            </a:r>
            <a:r>
              <a:rPr lang="en-US" b="1"/>
              <a:t>Vision Transformers tend to converge to flatter loss landscapes than convolutional models such as </a:t>
            </a:r>
            <a:r>
              <a:rPr lang="en-US" b="1" err="1"/>
              <a:t>ResNet</a:t>
            </a:r>
            <a:r>
              <a:rPr lang="en-US"/>
              <a:t>, which is supported by the Hessian spectrum analysis in the paper.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B2164-0F07-EA10-809C-5F5BFFD06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A9ADFA-4B72-143C-4633-99B765E78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8D978B-0E4D-E617-6E0D-E2FF6FB69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Convolution (Conv) is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data-agnostic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channel-specific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meaning it does not leverage input-dependent content when mixing channel information, whereas multi-head self-attention (MSA) is data-specific and channel-agnostic.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some extend, we can say they are</a:t>
            </a:r>
            <a:r>
              <a:rPr lang="en-US" altLang="zh-CN" i="0" dirty="0"/>
              <a:t> complementary. </a:t>
            </a:r>
            <a:r>
              <a:rPr lang="en-US" altLang="zh-CN" dirty="0"/>
              <a:t>MSA behaves, in most visual scenarios, as a data-adaptive spatial smoothing mechanism, and spatial smoothing corresponds to low-pass filtering behavior in the frequency domain.</a:t>
            </a:r>
          </a:p>
        </p:txBody>
      </p:sp>
    </p:spTree>
    <p:extLst>
      <p:ext uri="{BB962C8B-B14F-4D97-AF65-F5344CB8AC3E}">
        <p14:creationId xmlns:p14="http://schemas.microsoft.com/office/powerpoint/2010/main" val="272917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Researchers did more experiments to prove this point. This figure shows the relative log amplitude (∆ log amplitude) of </a:t>
            </a:r>
            <a:r>
              <a:rPr lang="en-US" altLang="zh-CN" dirty="0" err="1"/>
              <a:t>ViT’s</a:t>
            </a:r>
            <a:r>
              <a:rPr lang="en-US" altLang="zh-CN" dirty="0"/>
              <a:t> Fourier transformed feature map at high-frequency (1.0π) on ImageNet. In this figure, MSAs almost always decrease the high-frequency amplitude, and MLPs—corresponding to </a:t>
            </a:r>
            <a:r>
              <a:rPr lang="en-US" altLang="zh-CN" dirty="0" err="1"/>
              <a:t>Convs</a:t>
            </a:r>
            <a:r>
              <a:rPr lang="en-US" altLang="zh-CN" dirty="0"/>
              <a:t>— increase it. The only exception is in the early stages of the model. In these stages, MSAs behave like </a:t>
            </a:r>
            <a:r>
              <a:rPr lang="en-US" altLang="zh-CN" dirty="0" err="1"/>
              <a:t>Convs</a:t>
            </a:r>
            <a:r>
              <a:rPr lang="en-US" altLang="zh-CN" dirty="0"/>
              <a:t>, i.e., they increase the amplitude.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23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They alter the high-frequency components of training images by adding adversarial perturbations and training </a:t>
                </a:r>
                <a:r>
                  <a:rPr lang="en-US" altLang="zh-CN" dirty="0" err="1"/>
                  <a:t>ViT</a:t>
                </a:r>
                <a:r>
                  <a:rPr lang="en-US" altLang="zh-CN" dirty="0"/>
                  <a:t> models on these altered images. It corresponds to adversarial training with high-frequency perturbations and is stated formally below. In standard training, the objective is simply: </a:t>
                </a:r>
                <a:r>
                  <a:rPr lang="en-US" altLang="zh-CN" dirty="0" err="1"/>
                  <a:t>xxxx</a:t>
                </a:r>
                <a:r>
                  <a:rPr lang="en-US" altLang="zh-CN" dirty="0"/>
                  <a:t>, where the model learns to correctly classify clean samples. With HAT, the objective becomes: </a:t>
                </a:r>
                <a:r>
                  <a:rPr lang="en-US" altLang="zh-CN" dirty="0" err="1"/>
                  <a:t>xxxx</a:t>
                </a:r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Let’s break down a little, First Term: Clean Sample Training. This is the standard classification loss. Its role is straightforward: Ensure correct prediction on clean images Maintain the model’s basic classification capability.</a:t>
                </a:r>
              </a:p>
              <a:p>
                <a:r>
                  <a:rPr lang="en-US" altLang="zh-CN" dirty="0"/>
                  <a:t>Second Term: Adversarial.</a:t>
                </a:r>
                <a:r>
                  <a:rPr lang="en-US" altLang="zh-CN" baseline="0" dirty="0"/>
                  <a:t> </a:t>
                </a:r>
                <a:r>
                  <a:rPr lang="en-US" altLang="zh-CN" dirty="0"/>
                  <a:t>Here, the perturbation </a:t>
                </a:r>
                <a14:m>
                  <m:oMath xmlns:m="http://schemas.openxmlformats.org/officeDocument/2006/math">
                    <m:r>
                      <a:rPr lang="zh-CN" altLang="en-US" sz="1200" i="1">
                        <a:latin typeface="+mn-lt"/>
                        <a:ea typeface="+mn-ea"/>
                        <a:cs typeface="+mn-cs"/>
                        <a:sym typeface="Calibri"/>
                      </a:rPr>
                      <m:t>𝛿</m:t>
                    </m:r>
                  </m:oMath>
                </a14:m>
                <a:r>
                  <a:rPr lang="en-US" altLang="zh-CN" dirty="0"/>
                  <a:t>is generated using PGD. In other words: We search for a small perturbation. That maximally increases the classification loss. This finds the direction where the model is most vulnerable. Then during optimization, the model is forced to correctly classify these </a:t>
                </a:r>
                <a:r>
                  <a:rPr lang="en-US" altLang="zh-CN" dirty="0" err="1"/>
                  <a:t>adversarially</a:t>
                </a:r>
                <a:r>
                  <a:rPr lang="en-US" altLang="zh-CN" dirty="0"/>
                  <a:t> perturbed inputs. Symmetric KL divergence regularization term</a:t>
                </a:r>
                <a:r>
                  <a:rPr lang="en-US" altLang="zh-CN" baseline="0" dirty="0"/>
                  <a:t> just encourage consistency between predictions on clean and perturbed inputs.</a:t>
                </a:r>
                <a:br>
                  <a:rPr lang="en-US" altLang="zh-CN" baseline="0" dirty="0"/>
                </a:br>
                <a:br>
                  <a:rPr lang="en-US" altLang="zh-CN" baseline="0" dirty="0"/>
                </a:br>
                <a:r>
                  <a:rPr lang="en-US" altLang="zh-CN" dirty="0"/>
                  <a:t>Initially, the paper proposed:</a:t>
                </a:r>
              </a:p>
              <a:p>
                <a:r>
                  <a:rPr lang="en-US" altLang="zh-CN" dirty="0"/>
                  <a:t>Applying a high-pass filter to retain only the high-frequency part of the </a:t>
                </a:r>
                <a:r>
                  <a:rPr lang="en-US" altLang="zh-CN" dirty="0" err="1"/>
                  <a:t>perturbation.However</a:t>
                </a:r>
                <a:r>
                  <a:rPr lang="en-US" altLang="zh-CN" dirty="0"/>
                  <a:t>, experiments showed: Standard adversarial perturbations are already concentrated in high-frequency regions. Explicitly enforcing high-frequency filtering brings little additional benefit. Therefore, the final method is simplified to: Directly using standard adversarial training.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They alter the high-frequency components of training images by adding adversarial perturbations and training </a:t>
                </a:r>
                <a:r>
                  <a:rPr lang="en-US" altLang="zh-CN" dirty="0" err="1"/>
                  <a:t>ViT</a:t>
                </a:r>
                <a:r>
                  <a:rPr lang="en-US" altLang="zh-CN" dirty="0"/>
                  <a:t> models on these altered images. It corresponds to adversarial training with high-frequency perturbations and is stated formally below. In standard training, the objective is simply: </a:t>
                </a:r>
                <a:r>
                  <a:rPr lang="en-US" altLang="zh-CN" dirty="0" err="1"/>
                  <a:t>xxxx</a:t>
                </a:r>
                <a:r>
                  <a:rPr lang="en-US" altLang="zh-CN" dirty="0"/>
                  <a:t>, where the model learns to correctly classify clean samples. With HAT, the objective becomes: </a:t>
                </a:r>
                <a:r>
                  <a:rPr lang="en-US" altLang="zh-CN" dirty="0" err="1"/>
                  <a:t>xxxx</a:t>
                </a:r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Let’s break down a little, First Term: Clean Sample Training. This is the standard classification loss. Its role is straightforward: Ensure correct prediction on clean images Maintain the model’s basic classification capability.</a:t>
                </a:r>
              </a:p>
              <a:p>
                <a:r>
                  <a:rPr lang="en-US" altLang="zh-CN" dirty="0"/>
                  <a:t>Second Term: Adversarial.</a:t>
                </a:r>
                <a:r>
                  <a:rPr lang="en-US" altLang="zh-CN" baseline="0" dirty="0"/>
                  <a:t> </a:t>
                </a:r>
                <a:r>
                  <a:rPr lang="en-US" altLang="zh-CN" dirty="0"/>
                  <a:t>Here, the perturbation </a:t>
                </a:r>
                <a:r>
                  <a:rPr lang="zh-CN" altLang="en-US" sz="1200" i="0">
                    <a:latin typeface="+mn-lt"/>
                    <a:ea typeface="+mn-ea"/>
                    <a:cs typeface="+mn-cs"/>
                    <a:sym typeface="Calibri"/>
                  </a:rPr>
                  <a:t>𝛿</a:t>
                </a:r>
                <a:r>
                  <a:rPr lang="en-US" altLang="zh-CN" dirty="0"/>
                  <a:t>is generated using PGD. In other words: We search for a small perturbation. That maximally increases the classification loss. This finds the direction where the model is most vulnerable. Then during optimization, the model is forced to correctly classify these </a:t>
                </a:r>
                <a:r>
                  <a:rPr lang="en-US" altLang="zh-CN" dirty="0" err="1"/>
                  <a:t>adversarially</a:t>
                </a:r>
                <a:r>
                  <a:rPr lang="en-US" altLang="zh-CN" dirty="0"/>
                  <a:t> perturbed inputs. Symmetric KL divergence regularization term</a:t>
                </a:r>
                <a:r>
                  <a:rPr lang="en-US" altLang="zh-CN" baseline="0" dirty="0"/>
                  <a:t> just encourage consistency between predictions on clean and perturbed inputs.</a:t>
                </a:r>
                <a:br>
                  <a:rPr lang="en-US" altLang="zh-CN" baseline="0" dirty="0"/>
                </a:br>
                <a:br>
                  <a:rPr lang="en-US" altLang="zh-CN" baseline="0" dirty="0"/>
                </a:br>
                <a:r>
                  <a:rPr lang="en-US" altLang="zh-CN" dirty="0"/>
                  <a:t>Initially, the paper proposed:</a:t>
                </a:r>
              </a:p>
              <a:p>
                <a:r>
                  <a:rPr lang="en-US" altLang="zh-CN" dirty="0"/>
                  <a:t>Applying a high-pass filter to retain only the high-frequency part of the </a:t>
                </a:r>
                <a:r>
                  <a:rPr lang="en-US" altLang="zh-CN" dirty="0" err="1"/>
                  <a:t>perturbation.However</a:t>
                </a:r>
                <a:r>
                  <a:rPr lang="en-US" altLang="zh-CN" dirty="0"/>
                  <a:t>, experiments showed: Standard adversarial perturbations are already concentrated in high-frequency regions. Explicitly enforcing high-frequency filtering brings little additional benefit. Therefore, the final method is simplified to: Directly using standard adversarial training.</a:t>
                </a:r>
              </a:p>
              <a:p>
                <a:endParaRPr lang="zh-CN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02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From Table 1 and Figure 5, we can see that the performance gain mainly comes from improving </a:t>
            </a:r>
            <a:r>
              <a:rPr lang="en-US" altLang="zh-CN" dirty="0" err="1"/>
              <a:t>ViT’s</a:t>
            </a:r>
            <a:r>
              <a:rPr lang="en-US" altLang="zh-CN" dirty="0"/>
              <a:t> ability to model high-frequency components. Adversarial training with low-frequency perturbations does not help and even slightly degrades performance, indicating that </a:t>
            </a:r>
            <a:r>
              <a:rPr lang="en-US" altLang="zh-CN" dirty="0" err="1"/>
              <a:t>ViT</a:t>
            </a:r>
            <a:r>
              <a:rPr lang="en-US" altLang="zh-CN" dirty="0"/>
              <a:t> already handles low-frequency, global information well. In contrast, adversarial training with high-frequency perturbations significantly improves accuracy, and the full-frequency version, namely HAT, achieves the best result. When evaluating on low-pass filtered images, all methods perform similarly, further confirming that low-frequency modeling is not the bottleneck. However, on high-pass filtered images, HAT shows clear advantages over the baseline, demonstrating that the improvement is primarily due to enhanced high-frequency representation. These results suggest that HAT does not simply improve robustness, but rather compensates for </a:t>
            </a:r>
            <a:r>
              <a:rPr lang="en-US" altLang="zh-CN" dirty="0" err="1"/>
              <a:t>ViT’s</a:t>
            </a:r>
            <a:r>
              <a:rPr lang="en-US" altLang="zh-CN" dirty="0"/>
              <a:t> structural weakness in capturing fine-grained, high-frequency details.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319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They empirically compare the attention maps of </a:t>
            </a:r>
            <a:r>
              <a:rPr lang="en-US" altLang="zh-CN" dirty="0" err="1"/>
              <a:t>DiTs</a:t>
            </a:r>
            <a:r>
              <a:rPr lang="en-US" altLang="zh-CN" dirty="0"/>
              <a:t> with varying levels of generalization: three </a:t>
            </a:r>
            <a:r>
              <a:rPr lang="en-US" altLang="zh-CN" dirty="0" err="1"/>
              <a:t>DiT</a:t>
            </a:r>
            <a:r>
              <a:rPr lang="en-US" altLang="zh-CN" dirty="0"/>
              <a:t> models trained with 10, 10^3 , and 10^5 images, where a </a:t>
            </a:r>
            <a:r>
              <a:rPr lang="en-US" altLang="zh-CN" dirty="0" err="1"/>
              <a:t>DiT</a:t>
            </a:r>
            <a:r>
              <a:rPr lang="en-US" altLang="zh-CN" dirty="0"/>
              <a:t> trained with more images demonstrates stronger generalization. For better readability of the attention maps, they linearly normalize each attention map to the range of [0, 1] and apply a colormap to the interval [0, 0.1], i.e., values exceeding the upper bound are clipped at 0.1. This shows the attention maps of </a:t>
            </a:r>
            <a:r>
              <a:rPr lang="en-US" altLang="zh-CN" dirty="0" err="1"/>
              <a:t>DiTs</a:t>
            </a:r>
            <a:r>
              <a:rPr lang="en-US" altLang="zh-CN" dirty="0"/>
              <a:t> with varying levels of generalization on a randomly selected image. Empirically, they observe that the attention maps of a </a:t>
            </a:r>
            <a:r>
              <a:rPr lang="en-US" altLang="zh-CN" dirty="0" err="1"/>
              <a:t>DiT’s</a:t>
            </a:r>
            <a:r>
              <a:rPr lang="en-US" altLang="zh-CN" dirty="0"/>
              <a:t> self-attention layers remain highly consistent across different images. As the number of training images increases from N=10 to N=10^5 , the attention maps of a </a:t>
            </a:r>
            <a:r>
              <a:rPr lang="en-US" altLang="zh-CN" dirty="0" err="1"/>
              <a:t>DiT</a:t>
            </a:r>
            <a:r>
              <a:rPr lang="en-US" altLang="zh-CN" dirty="0"/>
              <a:t> become increasingly concentrated along several diagonal lines. A closer inspection of the token attentions of a specific target token, i.e., a row in the attention map, shows that these diagonal patterns correspond to tokens near the target token, indicating that the generalization ability of a </a:t>
            </a:r>
            <a:r>
              <a:rPr lang="en-US" altLang="zh-CN" dirty="0" err="1"/>
              <a:t>DiT</a:t>
            </a:r>
            <a:r>
              <a:rPr lang="en-US" altLang="zh-CN" dirty="0"/>
              <a:t> is linked to the locality of its attention maps.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782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11374245" y="1"/>
            <a:ext cx="704234" cy="10244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07" y="222228"/>
            <a:ext cx="608165" cy="71676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8"/>
          <p:cNvSpPr/>
          <p:nvPr/>
        </p:nvSpPr>
        <p:spPr>
          <a:xfrm>
            <a:off x="851888" y="3218870"/>
            <a:ext cx="471525" cy="940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52522" y="905691"/>
            <a:ext cx="8334249" cy="210657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3200" b="1">
                <a:solidFill>
                  <a:srgbClr val="363636"/>
                </a:solidFill>
              </a:defRPr>
            </a:lvl1pPr>
            <a:lvl2pPr marL="556259" indent="-213359">
              <a:buClrTx/>
              <a:buFontTx/>
              <a:defRPr sz="3200" b="1">
                <a:solidFill>
                  <a:srgbClr val="363636"/>
                </a:solidFill>
              </a:defRPr>
            </a:lvl2pPr>
            <a:lvl3pPr marL="922866" indent="-237066">
              <a:buClrTx/>
              <a:buFontTx/>
              <a:defRPr sz="3200" b="1">
                <a:solidFill>
                  <a:srgbClr val="363636"/>
                </a:solidFill>
              </a:defRPr>
            </a:lvl3pPr>
            <a:lvl4pPr marL="1322615" indent="-293915">
              <a:buClrTx/>
              <a:buFontTx/>
              <a:defRPr sz="3200" b="1">
                <a:solidFill>
                  <a:srgbClr val="363636"/>
                </a:solidFill>
              </a:defRPr>
            </a:lvl4pPr>
            <a:lvl5pPr marL="1668237" indent="-296637">
              <a:buClrTx/>
              <a:buFontTx/>
              <a:defRPr sz="3200" b="1">
                <a:solidFill>
                  <a:srgbClr val="363636"/>
                </a:solidFill>
              </a:defRPr>
            </a:lvl5pPr>
          </a:lstStyle>
          <a:p>
            <a:r>
              <a:t>Insert presentation title in title or sentence case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Rectangle 10"/>
          <p:cNvSpPr/>
          <p:nvPr/>
        </p:nvSpPr>
        <p:spPr>
          <a:xfrm>
            <a:off x="0" y="5733908"/>
            <a:ext cx="12192000" cy="112409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51889" y="3519489"/>
            <a:ext cx="8334248" cy="70187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85858"/>
                </a:solidFill>
              </a:defRPr>
            </a:lvl1pPr>
          </a:lstStyle>
          <a:p>
            <a:r>
              <a:t>Insert subtitle, date, or other important information, not to exceed two lines 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51889" y="5953912"/>
            <a:ext cx="10311414" cy="5230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r>
              <a:t>Insert name, position, department/unit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6"/>
          <p:cNvSpPr/>
          <p:nvPr/>
        </p:nvSpPr>
        <p:spPr>
          <a:xfrm>
            <a:off x="495301" y="1625704"/>
            <a:ext cx="471524" cy="940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5300" y="457200"/>
            <a:ext cx="10668000" cy="10668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3000" b="1"/>
            </a:lvl1pPr>
            <a:lvl2pPr marL="509587" indent="-166687">
              <a:buClrTx/>
              <a:buFontTx/>
              <a:defRPr sz="3000" b="1"/>
            </a:lvl2pPr>
            <a:lvl3pPr marL="852487" indent="-166687">
              <a:buClrTx/>
              <a:buFontTx/>
              <a:defRPr sz="3000" b="1"/>
            </a:lvl3pPr>
            <a:lvl4pPr marL="1189434" indent="-160734">
              <a:buClrTx/>
              <a:buFontTx/>
              <a:defRPr sz="3000" b="1"/>
            </a:lvl4pPr>
            <a:lvl5pPr marL="1533823" indent="-162223">
              <a:buClrTx/>
              <a:buFontTx/>
              <a:defRPr sz="3000" b="1"/>
            </a:lvl5pPr>
          </a:lstStyle>
          <a:p>
            <a:r>
              <a:t>Insert slide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6523139"/>
            <a:ext cx="4910642" cy="302391"/>
          </a:xfrm>
          <a:prstGeom prst="rect">
            <a:avLst/>
          </a:prstGeom>
          <a:solidFill>
            <a:schemeClr val="accent1"/>
          </a:solidFill>
        </p:spPr>
        <p:txBody>
          <a:bodyPr lIns="64007" tIns="64007" rIns="64007" bIns="64007" anchor="ctr"/>
          <a:lstStyle>
            <a:lvl1pPr marL="0" indent="0"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t>Insert presentation topic or department/unit name (text box will expand to fit)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5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Rectangle 11"/>
          <p:cNvSpPr/>
          <p:nvPr/>
        </p:nvSpPr>
        <p:spPr>
          <a:xfrm>
            <a:off x="1" y="1024127"/>
            <a:ext cx="11163301" cy="58256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85900" y="2514600"/>
            <a:ext cx="8279204" cy="136728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3200" b="1">
                <a:solidFill>
                  <a:srgbClr val="FFFFFF"/>
                </a:solidFill>
              </a:defRPr>
            </a:lvl1pPr>
            <a:lvl2pPr marL="500944" indent="-158044">
              <a:buClrTx/>
              <a:buFontTx/>
              <a:defRPr sz="3200" b="1">
                <a:solidFill>
                  <a:srgbClr val="FFFFFF"/>
                </a:solidFill>
              </a:defRPr>
            </a:lvl2pPr>
            <a:lvl3pPr marL="843844" indent="-158044">
              <a:buClrTx/>
              <a:buFontTx/>
              <a:defRPr sz="3200" b="1">
                <a:solidFill>
                  <a:srgbClr val="FFFFFF"/>
                </a:solidFill>
              </a:defRPr>
            </a:lvl3pPr>
            <a:lvl4pPr marL="1181100" indent="-152400">
              <a:buClrTx/>
              <a:buFontTx/>
              <a:defRPr sz="3200" b="1">
                <a:solidFill>
                  <a:srgbClr val="FFFFFF"/>
                </a:solidFill>
              </a:defRPr>
            </a:lvl4pPr>
            <a:lvl5pPr marL="1525412" indent="-153812">
              <a:buClrTx/>
              <a:buFontTx/>
              <a:defRPr sz="3200" b="1">
                <a:solidFill>
                  <a:srgbClr val="FFFFFF"/>
                </a:solidFill>
              </a:defRPr>
            </a:lvl5pPr>
          </a:lstStyle>
          <a:p>
            <a:r>
              <a:t>Insert section header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485900" y="4226929"/>
            <a:ext cx="5264153" cy="35446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E9E9E9"/>
                </a:solidFill>
              </a:defRPr>
            </a:lvl1pPr>
          </a:lstStyle>
          <a:p>
            <a:r>
              <a:t>Insert subtitle if needed</a:t>
            </a:r>
          </a:p>
        </p:txBody>
      </p:sp>
      <p:sp>
        <p:nvSpPr>
          <p:cNvPr id="65" name="Freeform 12"/>
          <p:cNvSpPr/>
          <p:nvPr/>
        </p:nvSpPr>
        <p:spPr>
          <a:xfrm>
            <a:off x="8714233" y="1024128"/>
            <a:ext cx="2449069" cy="5833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71"/>
                </a:lnTo>
                <a:lnTo>
                  <a:pt x="9798" y="21571"/>
                </a:lnTo>
                <a:lnTo>
                  <a:pt x="9785" y="21600"/>
                </a:lnTo>
                <a:close/>
              </a:path>
            </a:pathLst>
          </a:custGeom>
          <a:solidFill>
            <a:srgbClr val="940409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Rectangle 13"/>
          <p:cNvSpPr/>
          <p:nvPr/>
        </p:nvSpPr>
        <p:spPr>
          <a:xfrm>
            <a:off x="1485900" y="4007403"/>
            <a:ext cx="471524" cy="940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Rectangle 14"/>
          <p:cNvSpPr/>
          <p:nvPr/>
        </p:nvSpPr>
        <p:spPr>
          <a:xfrm>
            <a:off x="11373469" y="10026"/>
            <a:ext cx="704234" cy="10244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931" y="232253"/>
            <a:ext cx="608165" cy="716764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5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Rectangle 11"/>
          <p:cNvSpPr/>
          <p:nvPr/>
        </p:nvSpPr>
        <p:spPr>
          <a:xfrm>
            <a:off x="1" y="1024128"/>
            <a:ext cx="11163301" cy="5833872"/>
          </a:xfrm>
          <a:prstGeom prst="rect">
            <a:avLst/>
          </a:prstGeom>
          <a:solidFill>
            <a:srgbClr val="2020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85900" y="2514600"/>
            <a:ext cx="8279204" cy="136728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3200" b="1">
                <a:solidFill>
                  <a:srgbClr val="FFFFFF"/>
                </a:solidFill>
              </a:defRPr>
            </a:lvl1pPr>
            <a:lvl2pPr marL="500944" indent="-158044">
              <a:buClrTx/>
              <a:buFontTx/>
              <a:defRPr sz="3200" b="1">
                <a:solidFill>
                  <a:srgbClr val="FFFFFF"/>
                </a:solidFill>
              </a:defRPr>
            </a:lvl2pPr>
            <a:lvl3pPr marL="843844" indent="-158044">
              <a:buClrTx/>
              <a:buFontTx/>
              <a:defRPr sz="3200" b="1">
                <a:solidFill>
                  <a:srgbClr val="FFFFFF"/>
                </a:solidFill>
              </a:defRPr>
            </a:lvl3pPr>
            <a:lvl4pPr marL="1181100" indent="-152400">
              <a:buClrTx/>
              <a:buFontTx/>
              <a:defRPr sz="3200" b="1">
                <a:solidFill>
                  <a:srgbClr val="FFFFFF"/>
                </a:solidFill>
              </a:defRPr>
            </a:lvl4pPr>
            <a:lvl5pPr marL="1525412" indent="-153812">
              <a:buClrTx/>
              <a:buFontTx/>
              <a:defRPr sz="3200" b="1">
                <a:solidFill>
                  <a:srgbClr val="FFFFFF"/>
                </a:solidFill>
              </a:defRPr>
            </a:lvl5pPr>
          </a:lstStyle>
          <a:p>
            <a:r>
              <a:t>Insert section header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485900" y="4226929"/>
            <a:ext cx="5264153" cy="35446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C7C7C7"/>
                </a:solidFill>
              </a:defRPr>
            </a:lvl1pPr>
          </a:lstStyle>
          <a:p>
            <a:r>
              <a:t>Insert subtitle if needed</a:t>
            </a:r>
          </a:p>
        </p:txBody>
      </p:sp>
      <p:sp>
        <p:nvSpPr>
          <p:cNvPr id="80" name="Rectangle 7"/>
          <p:cNvSpPr/>
          <p:nvPr/>
        </p:nvSpPr>
        <p:spPr>
          <a:xfrm>
            <a:off x="1485900" y="4007403"/>
            <a:ext cx="471524" cy="940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Freeform 9"/>
          <p:cNvSpPr/>
          <p:nvPr/>
        </p:nvSpPr>
        <p:spPr>
          <a:xfrm>
            <a:off x="8714233" y="1024128"/>
            <a:ext cx="2449069" cy="5833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71"/>
                </a:lnTo>
                <a:lnTo>
                  <a:pt x="9798" y="21571"/>
                </a:lnTo>
                <a:lnTo>
                  <a:pt x="9785" y="21600"/>
                </a:lnTo>
                <a:close/>
              </a:path>
            </a:pathLst>
          </a:custGeom>
          <a:solidFill>
            <a:srgbClr val="585858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Rectangle 12"/>
          <p:cNvSpPr/>
          <p:nvPr/>
        </p:nvSpPr>
        <p:spPr>
          <a:xfrm>
            <a:off x="11372843" y="4134"/>
            <a:ext cx="704234" cy="10244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3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305" y="226360"/>
            <a:ext cx="608165" cy="716764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3"/>
          <p:cNvSpPr/>
          <p:nvPr/>
        </p:nvSpPr>
        <p:spPr>
          <a:xfrm>
            <a:off x="0" y="-9940"/>
            <a:ext cx="12192000" cy="685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92" y="2976146"/>
            <a:ext cx="3510816" cy="88583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3"/>
          <p:cNvSpPr/>
          <p:nvPr/>
        </p:nvSpPr>
        <p:spPr>
          <a:xfrm>
            <a:off x="0" y="-9940"/>
            <a:ext cx="12192000" cy="6858001"/>
          </a:xfrm>
          <a:prstGeom prst="rect">
            <a:avLst/>
          </a:prstGeom>
          <a:solidFill>
            <a:srgbClr val="2020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92" y="2986084"/>
            <a:ext cx="3510816" cy="88583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to Navigate Winter Road Conditions Safely">
            <a:extLst>
              <a:ext uri="{FF2B5EF4-FFF2-40B4-BE49-F238E27FC236}">
                <a16:creationId xmlns:a16="http://schemas.microsoft.com/office/drawing/2014/main" id="{DBF8BEA7-2B0C-D744-E900-2ED2B021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1"/>
          <a:stretch/>
        </p:blipFill>
        <p:spPr bwMode="auto">
          <a:xfrm>
            <a:off x="0" y="1126836"/>
            <a:ext cx="12192000" cy="57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0668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D5037-1583-2327-563E-29F8E4D72845}"/>
              </a:ext>
            </a:extLst>
          </p:cNvPr>
          <p:cNvSpPr/>
          <p:nvPr userDrawn="1"/>
        </p:nvSpPr>
        <p:spPr>
          <a:xfrm>
            <a:off x="0" y="1108364"/>
            <a:ext cx="12192000" cy="5761178"/>
          </a:xfrm>
          <a:prstGeom prst="rect">
            <a:avLst/>
          </a:prstGeom>
          <a:gradFill>
            <a:gsLst>
              <a:gs pos="15000">
                <a:srgbClr val="FFFFFF"/>
              </a:gs>
              <a:gs pos="64000">
                <a:srgbClr val="FFFFFF">
                  <a:alpha val="92000"/>
                </a:srgbClr>
              </a:gs>
              <a:gs pos="34000">
                <a:schemeClr val="bg1">
                  <a:alpha val="91000"/>
                </a:schemeClr>
              </a:gs>
              <a:gs pos="0">
                <a:schemeClr val="bg1"/>
              </a:gs>
              <a:gs pos="100000">
                <a:schemeClr val="bg1">
                  <a:alpha val="7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374245" y="1"/>
            <a:ext cx="704234" cy="10244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25707" y="222228"/>
            <a:ext cx="608165" cy="7167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06680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transition spd="med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32160" marR="0" indent="-13216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sz="2200" b="0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1pPr>
      <a:lvl2pPr marL="489584" marR="0" indent="-146684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200" b="0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2pPr>
      <a:lvl3pPr marL="848783" marR="0" indent="-162983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200" b="0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3pPr>
      <a:lvl4pPr marL="1230766" marR="0" indent="-202066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200" b="0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4pPr>
      <a:lvl5pPr marL="1575538" marR="0" indent="-203938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200" b="0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5pPr>
      <a:lvl6pPr marL="2004646" marR="0" indent="-290146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200" b="0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6pPr>
      <a:lvl7pPr marL="2347546" marR="0" indent="-290146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200" b="0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7pPr>
      <a:lvl8pPr marL="2690446" marR="0" indent="-290146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200" b="0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8pPr>
      <a:lvl9pPr marL="3033346" marR="0" indent="-290146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200" b="0" i="0" u="none" strike="noStrike" cap="none" spc="0" baseline="0">
          <a:solidFill>
            <a:srgbClr val="20202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4.0099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4.0099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10.2127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2.067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2.067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02.06709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2.0670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arxiv.org/abs/2204.0099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4AEB0-42BC-4984-A51D-C642DB88FA2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52522" y="905691"/>
            <a:ext cx="9878978" cy="2106571"/>
          </a:xfrm>
        </p:spPr>
        <p:txBody>
          <a:bodyPr/>
          <a:lstStyle/>
          <a:p>
            <a:r>
              <a:rPr lang="en-US" altLang="zh-CN"/>
              <a:t>Multi-head Self-Attention in Vision</a:t>
            </a:r>
            <a:r>
              <a:rPr lang="zh-CN" altLang="en-US"/>
              <a:t> </a:t>
            </a:r>
            <a:r>
              <a:rPr lang="en-US" altLang="zh-CN"/>
              <a:t>Transformer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BF46C-6FFF-E570-8009-65EA84571EA0}"/>
              </a:ext>
            </a:extLst>
          </p:cNvPr>
          <p:cNvSpPr txBox="1"/>
          <p:nvPr/>
        </p:nvSpPr>
        <p:spPr>
          <a:xfrm>
            <a:off x="852522" y="4297620"/>
            <a:ext cx="14516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12</a:t>
            </a: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202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6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B96DF-86C4-2FDF-95B7-4802A43BA9BF}"/>
              </a:ext>
            </a:extLst>
          </p:cNvPr>
          <p:cNvSpPr txBox="1"/>
          <p:nvPr/>
        </p:nvSpPr>
        <p:spPr>
          <a:xfrm>
            <a:off x="852522" y="3522574"/>
            <a:ext cx="147732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Bofeng</a:t>
            </a:r>
            <a:r>
              <a:rPr kumimoji="0" lang="zh-CN" altLang="en-US" sz="18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altLang="zh-CN" sz="18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Cao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Shixiao</a:t>
            </a:r>
            <a:r>
              <a:rPr kumimoji="0" lang="en-US" altLang="zh-CN" sz="18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Liang</a:t>
            </a:r>
            <a:endParaRPr kumimoji="0" lang="en-US" sz="18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A605338-EF12-B418-9B09-1A88AC042A7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altLang="zh-CN"/>
              <a:t>Discussion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8FA268-6E21-BCA2-0B66-91A09B264F01}"/>
              </a:ext>
            </a:extLst>
          </p:cNvPr>
          <p:cNvSpPr txBox="1"/>
          <p:nvPr/>
        </p:nvSpPr>
        <p:spPr>
          <a:xfrm>
            <a:off x="495300" y="1821308"/>
            <a:ext cx="9037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How can we improve MSA's ability to capture high-frequency components?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5243F0A-C826-3F71-0140-2E65C0546A87}"/>
              </a:ext>
            </a:extLst>
          </p:cNvPr>
          <p:cNvSpPr txBox="1"/>
          <p:nvPr/>
        </p:nvSpPr>
        <p:spPr>
          <a:xfrm>
            <a:off x="499892" y="2190640"/>
            <a:ext cx="88215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(data augmentation, distillation, hybrid architectures, loss function design)</a:t>
            </a:r>
            <a:endParaRPr lang="zh-CN" alt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54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69B798C-253D-0EE9-3C0A-4417A9F0633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altLang="zh-CN"/>
              <a:t>Improve MSA 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CAFFD-9E72-4A9B-616B-CA158659ED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CN" i="1">
                <a:solidFill>
                  <a:schemeClr val="bg1"/>
                </a:solidFill>
              </a:rPr>
              <a:t>Bai, et al., ECCV 2022, </a:t>
            </a:r>
            <a:r>
              <a:rPr lang="en-US" altLang="zh-CN" i="1">
                <a:solidFill>
                  <a:schemeClr val="bg1"/>
                </a:solidFill>
                <a:hlinkClick r:id="rId3" tooltip="https://arxiv.org/abs/2204.0099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https://arxiv.org/abs/2204.00993</a:t>
            </a:r>
            <a:endParaRPr lang="zh-CN" altLang="en-US" i="1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631644-2534-DD31-9DF3-7631A30E7CC5}"/>
              </a:ext>
            </a:extLst>
          </p:cNvPr>
          <p:cNvSpPr txBox="1"/>
          <p:nvPr/>
        </p:nvSpPr>
        <p:spPr>
          <a:xfrm>
            <a:off x="430200" y="1864707"/>
            <a:ext cx="610200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Adversarial Training with High-frequency Perturbations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91F2D6-C3A4-31E0-A1BF-D931188D896F}"/>
              </a:ext>
            </a:extLst>
          </p:cNvPr>
          <p:cNvSpPr txBox="1"/>
          <p:nvPr/>
        </p:nvSpPr>
        <p:spPr>
          <a:xfrm>
            <a:off x="430200" y="3090446"/>
            <a:ext cx="610200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Standard Training Objective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7CB816-84C7-E6CD-21BB-4C1AF7465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200" y="3784723"/>
            <a:ext cx="4847619" cy="4761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EAE4861-B779-A54A-C26B-803E52795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695" y="3151270"/>
            <a:ext cx="923810" cy="3523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8BF135D-9FAA-C9F9-9667-7975701D4E50}"/>
              </a:ext>
            </a:extLst>
          </p:cNvPr>
          <p:cNvSpPr txBox="1"/>
          <p:nvPr/>
        </p:nvSpPr>
        <p:spPr>
          <a:xfrm>
            <a:off x="430200" y="3785844"/>
            <a:ext cx="610200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Proposed Training Objective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EE47F3C-E423-9B2F-E2DA-ED8546AD0B6B}"/>
              </a:ext>
            </a:extLst>
          </p:cNvPr>
          <p:cNvCxnSpPr>
            <a:cxnSpLocks/>
          </p:cNvCxnSpPr>
          <p:nvPr/>
        </p:nvCxnSpPr>
        <p:spPr>
          <a:xfrm>
            <a:off x="4966704" y="3843313"/>
            <a:ext cx="118080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7BB04DD-0428-ACE1-B842-0A447165A5AB}"/>
              </a:ext>
            </a:extLst>
          </p:cNvPr>
          <p:cNvCxnSpPr>
            <a:cxnSpLocks/>
          </p:cNvCxnSpPr>
          <p:nvPr/>
        </p:nvCxnSpPr>
        <p:spPr>
          <a:xfrm flipV="1">
            <a:off x="5599656" y="3503651"/>
            <a:ext cx="0" cy="34033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B16C8C8-DAEF-97C8-04AE-CF2D9B9AEFA1}"/>
              </a:ext>
            </a:extLst>
          </p:cNvPr>
          <p:cNvCxnSpPr>
            <a:cxnSpLocks/>
          </p:cNvCxnSpPr>
          <p:nvPr/>
        </p:nvCxnSpPr>
        <p:spPr>
          <a:xfrm>
            <a:off x="6364705" y="4260913"/>
            <a:ext cx="1786895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7FB56F8-C927-21A8-3EDF-07DB66E6D51D}"/>
              </a:ext>
            </a:extLst>
          </p:cNvPr>
          <p:cNvCxnSpPr/>
          <p:nvPr/>
        </p:nvCxnSpPr>
        <p:spPr>
          <a:xfrm>
            <a:off x="7258152" y="4260913"/>
            <a:ext cx="0" cy="40167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F8D2F523-86E3-0A57-F8D2-6A5CDD330958}"/>
              </a:ext>
            </a:extLst>
          </p:cNvPr>
          <p:cNvSpPr txBox="1"/>
          <p:nvPr/>
        </p:nvSpPr>
        <p:spPr>
          <a:xfrm>
            <a:off x="4524014" y="3133649"/>
            <a:ext cx="3151186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conventional adversarial objective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CBB0045-C090-694D-21B3-F8DF118DE081}"/>
              </a:ext>
            </a:extLst>
          </p:cNvPr>
          <p:cNvSpPr txBox="1"/>
          <p:nvPr/>
        </p:nvSpPr>
        <p:spPr>
          <a:xfrm>
            <a:off x="5369904" y="4705139"/>
            <a:ext cx="3666096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symmetric KL divergence regularization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795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514668-60BB-2382-9665-1C44D2FD0B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CN" i="1">
                <a:solidFill>
                  <a:schemeClr val="bg1"/>
                </a:solidFill>
              </a:rPr>
              <a:t>Bai, et al., ECCV 2022, </a:t>
            </a:r>
            <a:r>
              <a:rPr lang="en-US" altLang="zh-CN" i="1">
                <a:solidFill>
                  <a:schemeClr val="bg1"/>
                </a:solidFill>
                <a:hlinkClick r:id="rId3" tooltip="https://arxiv.org/abs/2204.0099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https://arxiv.org/abs/2204.00993</a:t>
            </a:r>
            <a:endParaRPr lang="zh-CN" altLang="en-US" i="1">
              <a:solidFill>
                <a:schemeClr val="bg1"/>
              </a:solidFill>
            </a:endParaRPr>
          </a:p>
        </p:txBody>
      </p:sp>
      <p:pic>
        <p:nvPicPr>
          <p:cNvPr id="5" name="图片 4" descr="图片包含 图示&#10;&#10;AI 生成的内容可能不正确。">
            <a:extLst>
              <a:ext uri="{FF2B5EF4-FFF2-40B4-BE49-F238E27FC236}">
                <a16:creationId xmlns:a16="http://schemas.microsoft.com/office/drawing/2014/main" id="{64A97A71-EB69-0EF4-6BA4-13FDE6FAD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00" y="1175526"/>
            <a:ext cx="11541600" cy="46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284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A990810-7559-1A1A-222C-8A0DD97D195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altLang="zh-CN"/>
              <a:t>MSA in Generative Task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08124-2254-03B7-0A57-F00B054CBF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CN" i="1">
                <a:solidFill>
                  <a:schemeClr val="bg1"/>
                </a:solidFill>
              </a:rPr>
              <a:t>An, et al., NIPs 2025, </a:t>
            </a:r>
            <a:r>
              <a:rPr lang="en-US" altLang="zh-CN" i="1">
                <a:solidFill>
                  <a:schemeClr val="bg1"/>
                </a:solidFill>
                <a:hlinkClick r:id="rId3" tooltip="https://arxiv.org/abs/2410.2127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https://arxiv.org/abs/2410.21273</a:t>
            </a:r>
            <a:endParaRPr lang="zh-CN" altLang="en-US" i="1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24C65F-E547-102C-BAC2-2B44CFF7DE3A}"/>
              </a:ext>
            </a:extLst>
          </p:cNvPr>
          <p:cNvSpPr txBox="1"/>
          <p:nvPr/>
        </p:nvSpPr>
        <p:spPr>
          <a:xfrm>
            <a:off x="495300" y="1818009"/>
            <a:ext cx="89874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altLang="zh-CN"/>
              <a:t>In classification (e.g., ImageNet, CIFAR-100), MSA behaves like a data-adaptive low-pass filter,</a:t>
            </a:r>
            <a:r>
              <a:rPr lang="zh-CN" altLang="en-US"/>
              <a:t> </a:t>
            </a:r>
            <a:r>
              <a:rPr lang="en-US" altLang="zh-CN"/>
              <a:t>but how about </a:t>
            </a:r>
            <a:r>
              <a:rPr lang="en-US" altLang="zh-CN" err="1"/>
              <a:t>DiT</a:t>
            </a:r>
            <a:r>
              <a:rPr lang="en-US" altLang="zh-CN"/>
              <a:t>?</a:t>
            </a:r>
          </a:p>
        </p:txBody>
      </p:sp>
      <p:pic>
        <p:nvPicPr>
          <p:cNvPr id="7" name="图片 6" descr="图形用户界面&#10;&#10;AI 生成的内容可能不正确。">
            <a:extLst>
              <a:ext uri="{FF2B5EF4-FFF2-40B4-BE49-F238E27FC236}">
                <a16:creationId xmlns:a16="http://schemas.microsoft.com/office/drawing/2014/main" id="{F0F3F5EF-0641-8FF8-E7E1-04E8C34F3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061" y="2141174"/>
            <a:ext cx="7273141" cy="318003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CEC57DF-36F0-BAE7-985D-533C70115506}"/>
              </a:ext>
            </a:extLst>
          </p:cNvPr>
          <p:cNvSpPr txBox="1"/>
          <p:nvPr/>
        </p:nvSpPr>
        <p:spPr>
          <a:xfrm>
            <a:off x="436960" y="2904426"/>
            <a:ext cx="4036722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/>
              <a:t>Actually, MSA </a:t>
            </a:r>
            <a:r>
              <a:rPr lang="en-US" altLang="zh-CN">
                <a:solidFill>
                  <a:schemeClr val="accent1"/>
                </a:solidFill>
              </a:rPr>
              <a:t>does not have </a:t>
            </a:r>
            <a:r>
              <a:rPr lang="en-US" altLang="zh-CN"/>
              <a:t>a </a:t>
            </a:r>
            <a:r>
              <a:rPr lang="en-US" altLang="zh-CN">
                <a:solidFill>
                  <a:schemeClr val="accent1"/>
                </a:solidFill>
              </a:rPr>
              <a:t>fixed spectral bias</a:t>
            </a:r>
            <a:r>
              <a:rPr lang="en-US" altLang="zh-CN"/>
              <a:t>; it can learn convolution-like structures under generative objectives.</a:t>
            </a:r>
            <a:endParaRPr lang="zh-CN" altLang="en-US"/>
          </a:p>
        </p:txBody>
      </p:sp>
      <p:pic>
        <p:nvPicPr>
          <p:cNvPr id="11" name="图片 10" descr="图片包含 图示&#10;&#10;AI 生成的内容可能不正确。">
            <a:extLst>
              <a:ext uri="{FF2B5EF4-FFF2-40B4-BE49-F238E27FC236}">
                <a16:creationId xmlns:a16="http://schemas.microsoft.com/office/drawing/2014/main" id="{30866F01-CE39-9EDC-BDAB-66A7362A9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200" y="4049745"/>
            <a:ext cx="2466599" cy="24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437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86CFF-0C5A-CF4A-2937-D8DD78870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672213-047C-144D-AB0E-CEA5F5E1E21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6551146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2EBA58-EE60-4F0C-0FC4-6E94CCA2730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2A6BC-DA61-A673-B06A-58136BCE675D}"/>
              </a:ext>
            </a:extLst>
          </p:cNvPr>
          <p:cNvSpPr txBox="1"/>
          <p:nvPr/>
        </p:nvSpPr>
        <p:spPr>
          <a:xfrm>
            <a:off x="495298" y="2028092"/>
            <a:ext cx="378362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err="1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Bofeng</a:t>
            </a:r>
            <a:r>
              <a:rPr lang="en-US"/>
              <a:t> Cao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  <a:p>
            <a:pPr fontAlgn="base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year PhD Student</a:t>
            </a:r>
          </a:p>
          <a:p>
            <a:pPr fontAlgn="base"/>
            <a:r>
              <a:rPr lang="en-US"/>
              <a:t>Electrical and Computer Engineering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59263-B601-FA1F-D23B-D935262904F9}"/>
              </a:ext>
            </a:extLst>
          </p:cNvPr>
          <p:cNvSpPr txBox="1"/>
          <p:nvPr/>
        </p:nvSpPr>
        <p:spPr>
          <a:xfrm>
            <a:off x="6533788" y="2028091"/>
            <a:ext cx="378362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Shixiao Liang</a:t>
            </a:r>
            <a:endParaRPr lang="en-US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  <a:p>
            <a:pPr fontAlgn="base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year PhD Student</a:t>
            </a:r>
          </a:p>
          <a:p>
            <a:pPr fontAlgn="base"/>
            <a:r>
              <a:rPr lang="en-US"/>
              <a:t>Civil and Environmental Engineering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1E3FD12-CA87-E8FF-1882-0BC29521D1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523139"/>
            <a:ext cx="4910642" cy="302391"/>
          </a:xfrm>
        </p:spPr>
        <p:txBody>
          <a:bodyPr/>
          <a:lstStyle/>
          <a:p>
            <a:r>
              <a:rPr lang="en-US" b="1"/>
              <a:t>https://</a:t>
            </a:r>
            <a:r>
              <a:rPr lang="en-US" b="1" err="1"/>
              <a:t>catslab.engr.wisc.edu</a:t>
            </a:r>
            <a:endParaRPr lang="en-US">
              <a:solidFill>
                <a:srgbClr val="20202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4255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277CA-0088-E085-4457-50F80651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7365B3-1239-863B-697D-8D54A56CC0C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51621" y="518613"/>
            <a:ext cx="10668000" cy="1066800"/>
          </a:xfrm>
        </p:spPr>
        <p:txBody>
          <a:bodyPr/>
          <a:lstStyle/>
          <a:p>
            <a:r>
              <a:rPr lang="en-US"/>
              <a:t>Multi-head Self-attention (</a:t>
            </a:r>
            <a:r>
              <a:rPr lang="en-US" i="1"/>
              <a:t>MSA</a:t>
            </a:r>
            <a:r>
              <a:rPr lang="en-US"/>
              <a:t>)</a:t>
            </a:r>
          </a:p>
        </p:txBody>
      </p:sp>
      <p:pic>
        <p:nvPicPr>
          <p:cNvPr id="5" name="Picture 4" descr="A diagram of a self-attention process&#10;&#10;AI-generated content may be incorrect.">
            <a:extLst>
              <a:ext uri="{FF2B5EF4-FFF2-40B4-BE49-F238E27FC236}">
                <a16:creationId xmlns:a16="http://schemas.microsoft.com/office/drawing/2014/main" id="{F1D6653E-98F6-73E3-193B-B225C636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5" y="2026478"/>
            <a:ext cx="4297233" cy="237434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631ADFF-84F1-3369-4500-BE7F55F09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9842" y="518613"/>
            <a:ext cx="6137551" cy="5820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43EDAA-0D6D-2FDF-24E8-711AE339D064}"/>
              </a:ext>
            </a:extLst>
          </p:cNvPr>
          <p:cNvSpPr txBox="1"/>
          <p:nvPr/>
        </p:nvSpPr>
        <p:spPr>
          <a:xfrm>
            <a:off x="7885044" y="6216135"/>
            <a:ext cx="23734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Vision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Transformer</a:t>
            </a:r>
            <a:r>
              <a:rPr lang="en-US" altLang="zh-CN"/>
              <a:t> (</a:t>
            </a:r>
            <a:r>
              <a:rPr lang="en-US" altLang="zh-CN" err="1"/>
              <a:t>ViT</a:t>
            </a:r>
            <a:r>
              <a:rPr lang="en-US" altLang="zh-CN"/>
              <a:t>)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A3DBB-A305-9B96-2792-37C5E43027AB}"/>
              </a:ext>
            </a:extLst>
          </p:cNvPr>
          <p:cNvSpPr txBox="1"/>
          <p:nvPr/>
        </p:nvSpPr>
        <p:spPr>
          <a:xfrm>
            <a:off x="1921492" y="4472560"/>
            <a:ext cx="125931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Transformer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87110E-DB1A-0A20-F917-4D48B870EB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C345219-A6FA-B716-0E1E-24ACBD939396}"/>
              </a:ext>
            </a:extLst>
          </p:cNvPr>
          <p:cNvSpPr txBox="1">
            <a:spLocks/>
          </p:cNvSpPr>
          <p:nvPr/>
        </p:nvSpPr>
        <p:spPr>
          <a:xfrm>
            <a:off x="0" y="6523139"/>
            <a:ext cx="4910642" cy="30239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64007" tIns="64007" rIns="64007" bIns="64007" anchor="ctr">
            <a:norm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489584" marR="0" indent="-146684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20202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848783" marR="0" indent="-162983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20202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30766" marR="0" indent="-202066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20202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575538" marR="0" indent="-203938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20202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004646" marR="0" indent="-290146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20202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47546" marR="0" indent="-290146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20202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90446" marR="0" indent="-290146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20202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33346" marR="0" indent="-290146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20202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Alexey, et al. CVPR, 2020 https://arxiv.org/abs/2010.11929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3FFE0-F36D-3689-B55E-9880239BC158}"/>
              </a:ext>
            </a:extLst>
          </p:cNvPr>
          <p:cNvSpPr/>
          <p:nvPr/>
        </p:nvSpPr>
        <p:spPr>
          <a:xfrm>
            <a:off x="895771" y="2791311"/>
            <a:ext cx="3250560" cy="709448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564AEF-A5D3-6F74-9EFF-B3D949B8A738}"/>
              </a:ext>
            </a:extLst>
          </p:cNvPr>
          <p:cNvSpPr/>
          <p:nvPr/>
        </p:nvSpPr>
        <p:spPr>
          <a:xfrm>
            <a:off x="8244286" y="3578924"/>
            <a:ext cx="1945846" cy="475351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488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BC23-D799-FB37-1015-28E65A072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92F0CA-B3D1-FFB2-2B92-0225DC37D25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8844" y="420478"/>
            <a:ext cx="10668000" cy="643303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Is Long-Range Dependency Really the Key in Vision Transformers?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E7E0FA-6F0B-0B3E-6CBB-99B60B880C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290313"/>
            <a:ext cx="4910642" cy="535218"/>
          </a:xfrm>
        </p:spPr>
        <p:txBody>
          <a:bodyPr/>
          <a:lstStyle/>
          <a:p>
            <a:r>
              <a:rPr lang="en-US" i="1" dirty="0"/>
              <a:t>[1] Chu et al., NIPS 2021, https://arxiv.org/abs/2104.13840</a:t>
            </a:r>
          </a:p>
          <a:p>
            <a:r>
              <a:rPr lang="en-US" i="1" dirty="0"/>
              <a:t>[2] Liu et al., CVPR 2021, https://arxiv.org/abs/2103.14030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E9E73-1036-2073-8F84-B545A5F2C628}"/>
              </a:ext>
            </a:extLst>
          </p:cNvPr>
          <p:cNvSpPr txBox="1"/>
          <p:nvPr/>
        </p:nvSpPr>
        <p:spPr>
          <a:xfrm>
            <a:off x="402535" y="1986762"/>
            <a:ext cx="512542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In NLP, self-attention is widely believed to work because it captures 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</a:rPr>
              <a:t>long-range dependencies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0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Tokens that are far apart in the sequence can directly interact.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16349-248B-A2B5-FD72-F192DA5E8FAA}"/>
              </a:ext>
            </a:extLst>
          </p:cNvPr>
          <p:cNvSpPr txBox="1"/>
          <p:nvPr/>
        </p:nvSpPr>
        <p:spPr>
          <a:xfrm>
            <a:off x="402535" y="4386207"/>
            <a:ext cx="7571943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</a:rPr>
              <a:t>Images are spatially structured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: nearby patches are highly correlated.</a:t>
            </a:r>
          </a:p>
          <a:p>
            <a:pPr lvl="0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MSAs may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achieve better performance than global MSAs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[1] [2]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Global attention can even 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</a:rPr>
              <a:t>make optimization harder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 on small datasets.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8" name="Picture 17" descr="A diagram of different types of information&#10;&#10;AI-generated content may be incorrect.">
            <a:extLst>
              <a:ext uri="{FF2B5EF4-FFF2-40B4-BE49-F238E27FC236}">
                <a16:creationId xmlns:a16="http://schemas.microsoft.com/office/drawing/2014/main" id="{71FDFC9D-2DE6-9C90-5D58-A498BF79A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59" y="1063781"/>
            <a:ext cx="3374597" cy="24482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2F07614-884F-85B7-0E8E-B20592044629}"/>
              </a:ext>
            </a:extLst>
          </p:cNvPr>
          <p:cNvGrpSpPr/>
          <p:nvPr/>
        </p:nvGrpSpPr>
        <p:grpSpPr>
          <a:xfrm>
            <a:off x="8690743" y="3892346"/>
            <a:ext cx="3264534" cy="2742045"/>
            <a:chOff x="8917189" y="1476909"/>
            <a:chExt cx="3264534" cy="2742045"/>
          </a:xfrm>
        </p:grpSpPr>
        <p:pic>
          <p:nvPicPr>
            <p:cNvPr id="16" name="Picture 15" descr="A diagram of a diagram of a number of objects&#10;&#10;AI-generated content may be incorrect.">
              <a:extLst>
                <a:ext uri="{FF2B5EF4-FFF2-40B4-BE49-F238E27FC236}">
                  <a16:creationId xmlns:a16="http://schemas.microsoft.com/office/drawing/2014/main" id="{D2D1B96D-34F9-ADD0-4A90-D7BA604C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189" y="1476909"/>
              <a:ext cx="2895600" cy="26797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EB51D60-26B0-F966-FAE0-C17BDCC0D6BC}"/>
                </a:ext>
              </a:extLst>
            </p:cNvPr>
            <p:cNvSpPr/>
            <p:nvPr/>
          </p:nvSpPr>
          <p:spPr>
            <a:xfrm>
              <a:off x="11663559" y="2452456"/>
              <a:ext cx="518164" cy="1766498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7BC7C64-A4C4-483E-17D8-3DB0B4F85D83}"/>
              </a:ext>
            </a:extLst>
          </p:cNvPr>
          <p:cNvSpPr txBox="1"/>
          <p:nvPr/>
        </p:nvSpPr>
        <p:spPr>
          <a:xfrm>
            <a:off x="9640453" y="3589558"/>
            <a:ext cx="14180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Twins-SVT [1]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D01D6-8439-33E6-4C2C-94893F551F51}"/>
              </a:ext>
            </a:extLst>
          </p:cNvPr>
          <p:cNvSpPr txBox="1"/>
          <p:nvPr/>
        </p:nvSpPr>
        <p:spPr>
          <a:xfrm>
            <a:off x="9306226" y="6517730"/>
            <a:ext cx="20864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Swin-Transformer</a:t>
            </a: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[2]</a:t>
            </a:r>
          </a:p>
        </p:txBody>
      </p:sp>
    </p:spTree>
    <p:extLst>
      <p:ext uri="{BB962C8B-B14F-4D97-AF65-F5344CB8AC3E}">
        <p14:creationId xmlns:p14="http://schemas.microsoft.com/office/powerpoint/2010/main" val="3142500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A0BB1D-B4B4-8DCF-E8A3-1DA673AAFD6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/>
              <a:t>MSA as Generalized Spatial Smoothing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F74FD8-FD0E-A918-F2EB-628E6932AA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Park &amp; Kim, ICLR 2022, </a:t>
            </a:r>
            <a:r>
              <a:rPr lang="en-US" i="1" dirty="0">
                <a:solidFill>
                  <a:schemeClr val="bg1"/>
                </a:solidFill>
                <a:hlinkClick r:id="rId3" tooltip="https://arxiv.org/abs/2202.067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https://arxiv.org/abs/2202.06709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00755A-040C-46AC-B528-51D83BEAED9F}"/>
              </a:ext>
            </a:extLst>
          </p:cNvPr>
          <p:cNvSpPr txBox="1"/>
          <p:nvPr/>
        </p:nvSpPr>
        <p:spPr>
          <a:xfrm>
            <a:off x="262387" y="2040721"/>
            <a:ext cx="7229843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Spatial smoothing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aggregates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 across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spatial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locations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leads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to flatter and more stable loss landscapes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MSA performs weighted averaging spatial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features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with positive, normalized, and data-dependent weights.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makes MSA a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generalized form of spatial smoothing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where the smoothing is learned from the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40386-0057-2E0F-BEAD-D60406C70442}"/>
              </a:ext>
            </a:extLst>
          </p:cNvPr>
          <p:cNvSpPr txBox="1"/>
          <p:nvPr/>
        </p:nvSpPr>
        <p:spPr>
          <a:xfrm>
            <a:off x="262387" y="5251427"/>
            <a:ext cx="6866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/>
              <a:t>The inductive bias of MSA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err="1"/>
              <a:t>ViT</a:t>
            </a:r>
            <a:r>
              <a:rPr lang="en-US"/>
              <a:t> lies in its </a:t>
            </a:r>
            <a:r>
              <a:rPr lang="en-US" b="1"/>
              <a:t>data specificity</a:t>
            </a:r>
            <a:r>
              <a:rPr lang="en-US"/>
              <a:t>, rather than its ability to model long-range dependencies.</a:t>
            </a:r>
            <a:endParaRPr kumimoji="0" lang="en-US" sz="180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Picture 6" descr="A colorful net with text&#10;&#10;AI-generated content may be incorrect.">
            <a:extLst>
              <a:ext uri="{FF2B5EF4-FFF2-40B4-BE49-F238E27FC236}">
                <a16:creationId xmlns:a16="http://schemas.microsoft.com/office/drawing/2014/main" id="{F8F83088-448A-F53B-6387-FBC41D2CD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80" y="1576427"/>
            <a:ext cx="2667545" cy="49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6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2E1B1-AE90-6C56-A68C-6FF8A15A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A2442B-67FE-6494-65F4-96F35FC2D8B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/>
              <a:t>Discussion: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219103-4812-ACE6-994F-296823B690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Park &amp; Kim, ICLR 2022, </a:t>
            </a:r>
            <a:r>
              <a:rPr lang="en-US" i="1" dirty="0">
                <a:solidFill>
                  <a:schemeClr val="bg1"/>
                </a:solidFill>
                <a:hlinkClick r:id="rId3" tooltip="https://arxiv.org/abs/2202.067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https://arxiv.org/abs/2202.06709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29C76-AF78-43DA-508C-7A829563C98A}"/>
              </a:ext>
            </a:extLst>
          </p:cNvPr>
          <p:cNvSpPr txBox="1"/>
          <p:nvPr/>
        </p:nvSpPr>
        <p:spPr>
          <a:xfrm>
            <a:off x="495300" y="2162310"/>
            <a:ext cx="1030025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b="1"/>
              <a:t>Q</a:t>
            </a:r>
            <a:r>
              <a:rPr lang="en-US" altLang="zh-CN" b="1"/>
              <a:t>:</a:t>
            </a:r>
            <a:r>
              <a:rPr lang="zh-CN" altLang="en-US" b="1"/>
              <a:t> </a:t>
            </a:r>
            <a:r>
              <a:rPr lang="en-US" b="1"/>
              <a:t>Why can local self-attention sometimes outperform global self-attention, especially on small datasets?</a:t>
            </a:r>
            <a:endParaRPr lang="en-US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DCC9F-8708-9C91-BA18-6E97C1FB9939}"/>
              </a:ext>
            </a:extLst>
          </p:cNvPr>
          <p:cNvSpPr txBox="1"/>
          <p:nvPr/>
        </p:nvSpPr>
        <p:spPr>
          <a:xfrm>
            <a:off x="495300" y="2564824"/>
            <a:ext cx="36269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Hint</a:t>
            </a:r>
            <a:r>
              <a:rPr lang="en-US"/>
              <a:t>: Constraining spatial interactions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F968D-9F06-6E9B-A7A5-F037BBF1319C}"/>
              </a:ext>
            </a:extLst>
          </p:cNvPr>
          <p:cNvSpPr txBox="1"/>
          <p:nvPr/>
        </p:nvSpPr>
        <p:spPr>
          <a:xfrm>
            <a:off x="495300" y="3429000"/>
            <a:ext cx="993763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Answer in paper: </a:t>
            </a:r>
            <a:r>
              <a:rPr lang="en-US"/>
              <a:t>local self-attention reduces unnecessary spatial interactions, which limits excess </a:t>
            </a:r>
            <a:r>
              <a:rPr lang="en-US" b="1" dirty="0"/>
              <a:t>degrees of freedom </a:t>
            </a:r>
            <a:r>
              <a:rPr lang="en-US"/>
              <a:t>and makes optimization and generalization easier, especially on small datasets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135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36C25-8A3E-1651-4432-5525D12ADEB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onv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vs MSA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图表, 折线图&#10;&#10;AI 生成的内容可能不正确。">
            <a:extLst>
              <a:ext uri="{FF2B5EF4-FFF2-40B4-BE49-F238E27FC236}">
                <a16:creationId xmlns:a16="http://schemas.microsoft.com/office/drawing/2014/main" id="{90F43763-FA98-F1BC-A837-691D30AE9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407" y="2603604"/>
            <a:ext cx="2867289" cy="2519003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E532464-1753-021E-C9C3-F35521471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6" y="1765050"/>
            <a:ext cx="6852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zh-CN" altLang="zh-CN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Convolution (Conv) is </a:t>
            </a:r>
            <a:r>
              <a:rPr kumimoji="0" lang="zh-CN" altLang="zh-CN" sz="1600" b="0" i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data-agnostic </a:t>
            </a:r>
            <a:r>
              <a:rPr kumimoji="0" lang="zh-CN" altLang="zh-CN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zh-CN" altLang="zh-CN" sz="1600" b="0" i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channel-specific</a:t>
            </a:r>
            <a:r>
              <a:rPr kumimoji="0" lang="zh-CN" altLang="zh-CN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multi-head self-attention (MSA) is </a:t>
            </a:r>
            <a:r>
              <a:rPr kumimoji="0" lang="zh-CN" altLang="zh-CN" sz="1600" b="0" i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data-specific</a:t>
            </a:r>
            <a:r>
              <a:rPr kumimoji="0" lang="zh-CN" altLang="zh-CN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zh-CN" altLang="zh-CN" sz="1600" b="0" i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channel-agnostic</a:t>
            </a:r>
            <a:r>
              <a:rPr kumimoji="0" lang="zh-CN" altLang="zh-CN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zh-CN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0" lang="zh-CN" altLang="zh-CN" sz="16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5784E77-D12D-081A-CE09-373B7EDAA7AC}"/>
              </a:ext>
            </a:extLst>
          </p:cNvPr>
          <p:cNvSpPr txBox="1"/>
          <p:nvPr/>
        </p:nvSpPr>
        <p:spPr>
          <a:xfrm>
            <a:off x="401006" y="2527752"/>
            <a:ext cx="58119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MSAs are </a:t>
            </a:r>
            <a:r>
              <a:rPr lang="en-US" altLang="zh-CN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low-pass filters</a:t>
            </a:r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altLang="zh-CN" sz="16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Convs</a:t>
            </a:r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altLang="zh-CN" sz="1600" b="1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highpass</a:t>
            </a:r>
            <a:r>
              <a:rPr lang="en-US" altLang="zh-CN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filters</a:t>
            </a:r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zh-CN" alt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 descr="图片包含 形状&#10;&#10;AI 生成的内容可能不正确。">
            <a:extLst>
              <a:ext uri="{FF2B5EF4-FFF2-40B4-BE49-F238E27FC236}">
                <a16:creationId xmlns:a16="http://schemas.microsoft.com/office/drawing/2014/main" id="{96D7BE66-9334-7318-B0C6-A6B33A2C4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42" y="3044233"/>
            <a:ext cx="2226994" cy="1622132"/>
          </a:xfrm>
          <a:prstGeom prst="rect">
            <a:avLst/>
          </a:prstGeom>
        </p:spPr>
      </p:pic>
      <p:pic>
        <p:nvPicPr>
          <p:cNvPr id="15" name="图片 14" descr="图片包含 图表&#10;&#10;AI 生成的内容可能不正确。">
            <a:extLst>
              <a:ext uri="{FF2B5EF4-FFF2-40B4-BE49-F238E27FC236}">
                <a16:creationId xmlns:a16="http://schemas.microsoft.com/office/drawing/2014/main" id="{FDBCF34F-44AC-73C3-A597-59EA64902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194" y="3051306"/>
            <a:ext cx="2229010" cy="1623600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2249A3B-A59F-65A5-36E4-EE0A1B043E51}"/>
              </a:ext>
            </a:extLst>
          </p:cNvPr>
          <p:cNvCxnSpPr>
            <a:stCxn id="11" idx="0"/>
          </p:cNvCxnSpPr>
          <p:nvPr/>
        </p:nvCxnSpPr>
        <p:spPr>
          <a:xfrm flipV="1">
            <a:off x="2219039" y="2838256"/>
            <a:ext cx="0" cy="205977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94C29E6-16BA-3242-3A9B-B8A1785C080E}"/>
              </a:ext>
            </a:extLst>
          </p:cNvPr>
          <p:cNvCxnSpPr/>
          <p:nvPr/>
        </p:nvCxnSpPr>
        <p:spPr>
          <a:xfrm flipV="1">
            <a:off x="5192699" y="2854328"/>
            <a:ext cx="0" cy="205977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0F5FB52E-BE88-A068-AAD8-DFCADE0B26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548343"/>
            <a:ext cx="4910642" cy="302391"/>
          </a:xfrm>
        </p:spPr>
        <p:txBody>
          <a:bodyPr/>
          <a:lstStyle/>
          <a:p>
            <a:r>
              <a:rPr lang="en-US" altLang="zh-CN" i="1"/>
              <a:t>Park &amp; Kim, ICLR 2022, </a:t>
            </a:r>
            <a:r>
              <a:rPr lang="en-US" altLang="zh-CN" i="1">
                <a:solidFill>
                  <a:schemeClr val="bg1"/>
                </a:solidFill>
                <a:hlinkClick r:id="rId6" tooltip="https://arxiv.org/abs/2202.067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https://arxiv.org/abs/2202.06709</a:t>
            </a:r>
            <a:endParaRPr lang="zh-CN" altLang="en-US" i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8999EE6-B761-9E93-07D2-9A4852F9FE5C}"/>
                  </a:ext>
                </a:extLst>
              </p:cNvPr>
              <p:cNvSpPr txBox="1"/>
              <p:nvPr/>
            </p:nvSpPr>
            <p:spPr>
              <a:xfrm>
                <a:off x="281536" y="3268804"/>
                <a:ext cx="6102000" cy="8299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nary>
                            <m:naryPr>
                              <m:chr m:val="⨀"/>
                              <m:subHide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8999EE6-B761-9E93-07D2-9A4852F9F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6" y="3268804"/>
                <a:ext cx="6102000" cy="829971"/>
              </a:xfrm>
              <a:prstGeom prst="rect">
                <a:avLst/>
              </a:prstGeom>
              <a:blipFill>
                <a:blip r:embed="rId7"/>
                <a:stretch>
                  <a:fillRect t="-109091" b="-16515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D3B63B2-DE2D-9045-7C4A-1D616D485B98}"/>
                  </a:ext>
                </a:extLst>
              </p:cNvPr>
              <p:cNvSpPr txBox="1"/>
              <p:nvPr/>
            </p:nvSpPr>
            <p:spPr>
              <a:xfrm>
                <a:off x="401006" y="4218117"/>
                <a:ext cx="7047889" cy="850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</a:rPr>
                  <a:t>Simple experiment on CIFAR-100.</a:t>
                </a:r>
                <a:b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</a:rPr>
                  <a:t>Measured the decrease in accuracy with respect to data with frequency-based random noise.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</a:rPr>
                  <a:t> is frequency mask.</a:t>
                </a:r>
                <a:endParaRPr lang="zh-CN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D3B63B2-DE2D-9045-7C4A-1D616D485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6" y="4218117"/>
                <a:ext cx="7047889" cy="850746"/>
              </a:xfrm>
              <a:prstGeom prst="rect">
                <a:avLst/>
              </a:prstGeom>
              <a:blipFill>
                <a:blip r:embed="rId8"/>
                <a:stretch>
                  <a:fillRect l="-540" t="-2941" b="-588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347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F51C1C-DF54-C762-6EB3-7963265777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346870"/>
            <a:ext cx="4910642" cy="511130"/>
          </a:xfrm>
        </p:spPr>
        <p:txBody>
          <a:bodyPr/>
          <a:lstStyle/>
          <a:p>
            <a:r>
              <a:rPr lang="en-US" altLang="zh-CN" i="1"/>
              <a:t>Park &amp; Kim, ICLR 2022, </a:t>
            </a:r>
            <a:r>
              <a:rPr lang="en-US" altLang="zh-CN" i="1">
                <a:solidFill>
                  <a:schemeClr val="bg1"/>
                </a:solidFill>
                <a:hlinkClick r:id="rId3" tooltip="https://arxiv.org/abs/2202.067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https://arxiv.org/abs/2202.06709</a:t>
            </a:r>
            <a:endParaRPr lang="zh-CN" altLang="en-US" i="1">
              <a:solidFill>
                <a:schemeClr val="bg1"/>
              </a:solidFill>
            </a:endParaRPr>
          </a:p>
          <a:p>
            <a:r>
              <a:rPr lang="en-US" altLang="zh-CN" i="1">
                <a:solidFill>
                  <a:schemeClr val="bg1"/>
                </a:solidFill>
              </a:rPr>
              <a:t>Bai, et al., ECCV 2022, </a:t>
            </a:r>
            <a:r>
              <a:rPr lang="en-US" altLang="zh-CN" i="1">
                <a:solidFill>
                  <a:schemeClr val="bg1"/>
                </a:solidFill>
                <a:hlinkClick r:id="rId4" tooltip="https://arxiv.org/abs/2204.0099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https://arxiv.org/abs/2204.00993</a:t>
            </a:r>
            <a:endParaRPr lang="zh-CN" altLang="en-US" i="1">
              <a:solidFill>
                <a:schemeClr val="bg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FE78248-D4F0-915B-18E0-3A1A72AF165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95300" y="457200"/>
            <a:ext cx="10668000" cy="10668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onv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vs MSA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75AD65-A8CA-97FF-5656-F98E0633244F}"/>
              </a:ext>
            </a:extLst>
          </p:cNvPr>
          <p:cNvSpPr txBox="1"/>
          <p:nvPr/>
        </p:nvSpPr>
        <p:spPr>
          <a:xfrm>
            <a:off x="495300" y="1917664"/>
            <a:ext cx="58119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MSAs are </a:t>
            </a:r>
            <a:r>
              <a:rPr lang="en-US" altLang="zh-CN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low-pass filters</a:t>
            </a:r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altLang="zh-CN" sz="16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Convs</a:t>
            </a:r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altLang="zh-CN" sz="1600" b="1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highpass</a:t>
            </a:r>
            <a:r>
              <a:rPr lang="en-US" altLang="zh-CN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filters</a:t>
            </a:r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zh-CN" alt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 descr="图表, 折线图, 直方图&#10;&#10;AI 生成的内容可能不正确。">
            <a:extLst>
              <a:ext uri="{FF2B5EF4-FFF2-40B4-BE49-F238E27FC236}">
                <a16:creationId xmlns:a16="http://schemas.microsoft.com/office/drawing/2014/main" id="{7F65718D-FD8B-22F2-C33A-6F60F75C5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162" y="1505543"/>
            <a:ext cx="3375702" cy="206378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948E359-18AE-5C64-F06C-C303A7964A3F}"/>
              </a:ext>
            </a:extLst>
          </p:cNvPr>
          <p:cNvSpPr txBox="1"/>
          <p:nvPr/>
        </p:nvSpPr>
        <p:spPr>
          <a:xfrm>
            <a:off x="495300" y="2738328"/>
            <a:ext cx="669506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Exp.1: Fourier transformed feature map at high-frequency (1.0π) on ImageNet. MSAs (gray area) generally reduce the high-frequency component of feature map, and MLPs (white area) amplify </a:t>
            </a:r>
            <a:r>
              <a:rPr lang="en-US" altLang="zh-CN" sz="1600"/>
              <a:t>it. 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5AEE93-9714-A162-9C2F-14A8D1167905}"/>
              </a:ext>
            </a:extLst>
          </p:cNvPr>
          <p:cNvSpPr txBox="1"/>
          <p:nvPr/>
        </p:nvSpPr>
        <p:spPr>
          <a:xfrm>
            <a:off x="495300" y="2327996"/>
            <a:ext cx="669506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More experiments on ImageNet.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D34449-2666-AE90-B515-BE09E9A75C68}"/>
              </a:ext>
            </a:extLst>
          </p:cNvPr>
          <p:cNvSpPr txBox="1"/>
          <p:nvPr/>
        </p:nvSpPr>
        <p:spPr>
          <a:xfrm>
            <a:off x="495300" y="4462277"/>
            <a:ext cx="632910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Exp.2: Apply frequency-domain filtering to the test samples (via DFT), isolate low- or high-frequency components, reconstruct the images, and then evaluate model accuracy to analyze how much each model relies on different frequency information.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 descr="图形用户界面&#10;&#10;AI 生成的内容可能不正确。">
            <a:extLst>
              <a:ext uri="{FF2B5EF4-FFF2-40B4-BE49-F238E27FC236}">
                <a16:creationId xmlns:a16="http://schemas.microsoft.com/office/drawing/2014/main" id="{78E1D80D-1C0B-20B8-13FB-0CCEE580DA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900" y="3641103"/>
            <a:ext cx="4334400" cy="30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68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680BA4E-DC46-C703-B22D-0B143B74BA9C}"/>
              </a:ext>
            </a:extLst>
          </p:cNvPr>
          <p:cNvSpPr txBox="1"/>
          <p:nvPr/>
        </p:nvSpPr>
        <p:spPr>
          <a:xfrm>
            <a:off x="8083275" y="1416677"/>
            <a:ext cx="2837100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Exp.2: Apply frequency-domain filtering to the test samples (via DFT), isolate low- or high-frequency components, reconstruct the images, and then evaluate model accuracy to analyze how much each model relies on different frequency information.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 descr="图形用户界面&#10;&#10;AI 生成的内容可能不正确。">
            <a:extLst>
              <a:ext uri="{FF2B5EF4-FFF2-40B4-BE49-F238E27FC236}">
                <a16:creationId xmlns:a16="http://schemas.microsoft.com/office/drawing/2014/main" id="{53EAE493-76A6-D77A-D316-9A20F68B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4" y="318600"/>
            <a:ext cx="7988581" cy="62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183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W-Madison-text-4_3">
  <a:themeElements>
    <a:clrScheme name="UW-Madison-text-4_3">
      <a:dk1>
        <a:srgbClr val="202020"/>
      </a:dk1>
      <a:lt1>
        <a:srgbClr val="FFFFFF"/>
      </a:lt1>
      <a:dk2>
        <a:srgbClr val="A7A7A7"/>
      </a:dk2>
      <a:lt2>
        <a:srgbClr val="535353"/>
      </a:lt2>
      <a:accent1>
        <a:srgbClr val="C5050C"/>
      </a:accent1>
      <a:accent2>
        <a:srgbClr val="6E0307"/>
      </a:accent2>
      <a:accent3>
        <a:srgbClr val="9B0000"/>
      </a:accent3>
      <a:accent4>
        <a:srgbClr val="FCCB51"/>
      </a:accent4>
      <a:accent5>
        <a:srgbClr val="80B3AE"/>
      </a:accent5>
      <a:accent6>
        <a:srgbClr val="ADADAD"/>
      </a:accent6>
      <a:hlink>
        <a:srgbClr val="0000FF"/>
      </a:hlink>
      <a:folHlink>
        <a:srgbClr val="FF00FF"/>
      </a:folHlink>
    </a:clrScheme>
    <a:fontScheme name="UW-Madison-text-4_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UW-Madison-text-4_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0202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0202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" id="{5839611B-C873-F746-B613-2EBBEDBA3974}" vid="{FBB4E771-1BFA-DE45-B5A3-97A9E358C883}"/>
    </a:ext>
  </a:extLst>
</a:theme>
</file>

<file path=ppt/theme/theme2.xml><?xml version="1.0" encoding="utf-8"?>
<a:theme xmlns:a="http://schemas.openxmlformats.org/drawingml/2006/main" name="UW-Madison-text-4_3">
  <a:themeElements>
    <a:clrScheme name="UW-Madison-text-4_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5050C"/>
      </a:accent1>
      <a:accent2>
        <a:srgbClr val="6E0307"/>
      </a:accent2>
      <a:accent3>
        <a:srgbClr val="9B0000"/>
      </a:accent3>
      <a:accent4>
        <a:srgbClr val="FCCB51"/>
      </a:accent4>
      <a:accent5>
        <a:srgbClr val="80B3AE"/>
      </a:accent5>
      <a:accent6>
        <a:srgbClr val="ADADAD"/>
      </a:accent6>
      <a:hlink>
        <a:srgbClr val="0000FF"/>
      </a:hlink>
      <a:folHlink>
        <a:srgbClr val="FF00FF"/>
      </a:folHlink>
    </a:clrScheme>
    <a:fontScheme name="UW-Madison-text-4_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UW-Madison-text-4_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0202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0202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2261</Words>
  <Application>Microsoft Office PowerPoint</Application>
  <PresentationFormat>宽屏</PresentationFormat>
  <Paragraphs>121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UW-Madison-text-4_3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Shixiao Liang</dc:creator>
  <cp:lastModifiedBy>Bofeng Cao</cp:lastModifiedBy>
  <cp:revision>1</cp:revision>
  <dcterms:created xsi:type="dcterms:W3CDTF">2026-02-12T04:23:49Z</dcterms:created>
  <dcterms:modified xsi:type="dcterms:W3CDTF">2026-02-12T21:25:59Z</dcterms:modified>
</cp:coreProperties>
</file>